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1" r:id="rId3"/>
    <p:sldId id="271" r:id="rId4"/>
    <p:sldId id="304" r:id="rId5"/>
    <p:sldId id="281" r:id="rId6"/>
    <p:sldId id="287" r:id="rId7"/>
    <p:sldId id="414" r:id="rId8"/>
    <p:sldId id="415" r:id="rId9"/>
    <p:sldId id="418" r:id="rId10"/>
    <p:sldId id="416" r:id="rId11"/>
    <p:sldId id="39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2F98"/>
    <a:srgbClr val="C638B8"/>
    <a:srgbClr val="B333A7"/>
    <a:srgbClr val="B131A5"/>
    <a:srgbClr val="CC48BF"/>
    <a:srgbClr val="D466CA"/>
    <a:srgbClr val="88287F"/>
    <a:srgbClr val="DD8BD5"/>
    <a:srgbClr val="D777CE"/>
    <a:srgbClr val="E3A1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/>
          <p:cNvSpPr>
            <a:spLocks noGrp="1"/>
          </p:cNvSpPr>
          <p:nvPr>
            <p:ph type="pic" sz="quarter" idx="10"/>
          </p:nvPr>
        </p:nvSpPr>
        <p:spPr>
          <a:xfrm>
            <a:off x="6274748" y="1401663"/>
            <a:ext cx="1593217" cy="1092046"/>
          </a:xfrm>
          <a:custGeom>
            <a:avLst/>
            <a:gdLst>
              <a:gd name="connsiteX0" fmla="*/ 139127 w 1593217"/>
              <a:gd name="connsiteY0" fmla="*/ 0 h 1092046"/>
              <a:gd name="connsiteX1" fmla="*/ 1454090 w 1593217"/>
              <a:gd name="connsiteY1" fmla="*/ 0 h 1092046"/>
              <a:gd name="connsiteX2" fmla="*/ 1593217 w 1593217"/>
              <a:gd name="connsiteY2" fmla="*/ 139127 h 1092046"/>
              <a:gd name="connsiteX3" fmla="*/ 1593217 w 1593217"/>
              <a:gd name="connsiteY3" fmla="*/ 952919 h 1092046"/>
              <a:gd name="connsiteX4" fmla="*/ 1454090 w 1593217"/>
              <a:gd name="connsiteY4" fmla="*/ 1092046 h 1092046"/>
              <a:gd name="connsiteX5" fmla="*/ 139127 w 1593217"/>
              <a:gd name="connsiteY5" fmla="*/ 1092046 h 1092046"/>
              <a:gd name="connsiteX6" fmla="*/ 0 w 1593217"/>
              <a:gd name="connsiteY6" fmla="*/ 952919 h 1092046"/>
              <a:gd name="connsiteX7" fmla="*/ 0 w 1593217"/>
              <a:gd name="connsiteY7" fmla="*/ 139127 h 1092046"/>
              <a:gd name="connsiteX8" fmla="*/ 139127 w 1593217"/>
              <a:gd name="connsiteY8" fmla="*/ 0 h 109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3217" h="1092046">
                <a:moveTo>
                  <a:pt x="139127" y="0"/>
                </a:moveTo>
                <a:lnTo>
                  <a:pt x="1454090" y="0"/>
                </a:lnTo>
                <a:cubicBezTo>
                  <a:pt x="1530928" y="0"/>
                  <a:pt x="1593217" y="62289"/>
                  <a:pt x="1593217" y="139127"/>
                </a:cubicBezTo>
                <a:lnTo>
                  <a:pt x="1593217" y="952919"/>
                </a:lnTo>
                <a:cubicBezTo>
                  <a:pt x="1593217" y="1029757"/>
                  <a:pt x="1530928" y="1092046"/>
                  <a:pt x="1454090" y="1092046"/>
                </a:cubicBezTo>
                <a:lnTo>
                  <a:pt x="139127" y="1092046"/>
                </a:lnTo>
                <a:cubicBezTo>
                  <a:pt x="62289" y="1092046"/>
                  <a:pt x="0" y="1029757"/>
                  <a:pt x="0" y="952919"/>
                </a:cubicBezTo>
                <a:lnTo>
                  <a:pt x="0" y="139127"/>
                </a:lnTo>
                <a:cubicBezTo>
                  <a:pt x="0" y="62289"/>
                  <a:pt x="62289" y="0"/>
                  <a:pt x="13912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1"/>
          </p:nvPr>
        </p:nvSpPr>
        <p:spPr>
          <a:xfrm>
            <a:off x="6307936" y="2882978"/>
            <a:ext cx="1593217" cy="1092046"/>
          </a:xfrm>
          <a:custGeom>
            <a:avLst/>
            <a:gdLst>
              <a:gd name="connsiteX0" fmla="*/ 139127 w 1593217"/>
              <a:gd name="connsiteY0" fmla="*/ 0 h 1092046"/>
              <a:gd name="connsiteX1" fmla="*/ 1454090 w 1593217"/>
              <a:gd name="connsiteY1" fmla="*/ 0 h 1092046"/>
              <a:gd name="connsiteX2" fmla="*/ 1593217 w 1593217"/>
              <a:gd name="connsiteY2" fmla="*/ 139127 h 1092046"/>
              <a:gd name="connsiteX3" fmla="*/ 1593217 w 1593217"/>
              <a:gd name="connsiteY3" fmla="*/ 952919 h 1092046"/>
              <a:gd name="connsiteX4" fmla="*/ 1454090 w 1593217"/>
              <a:gd name="connsiteY4" fmla="*/ 1092046 h 1092046"/>
              <a:gd name="connsiteX5" fmla="*/ 139127 w 1593217"/>
              <a:gd name="connsiteY5" fmla="*/ 1092046 h 1092046"/>
              <a:gd name="connsiteX6" fmla="*/ 0 w 1593217"/>
              <a:gd name="connsiteY6" fmla="*/ 952919 h 1092046"/>
              <a:gd name="connsiteX7" fmla="*/ 0 w 1593217"/>
              <a:gd name="connsiteY7" fmla="*/ 139127 h 1092046"/>
              <a:gd name="connsiteX8" fmla="*/ 139127 w 1593217"/>
              <a:gd name="connsiteY8" fmla="*/ 0 h 109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3217" h="1092046">
                <a:moveTo>
                  <a:pt x="139127" y="0"/>
                </a:moveTo>
                <a:lnTo>
                  <a:pt x="1454090" y="0"/>
                </a:lnTo>
                <a:cubicBezTo>
                  <a:pt x="1530928" y="0"/>
                  <a:pt x="1593217" y="62289"/>
                  <a:pt x="1593217" y="139127"/>
                </a:cubicBezTo>
                <a:lnTo>
                  <a:pt x="1593217" y="952919"/>
                </a:lnTo>
                <a:cubicBezTo>
                  <a:pt x="1593217" y="1029757"/>
                  <a:pt x="1530928" y="1092046"/>
                  <a:pt x="1454090" y="1092046"/>
                </a:cubicBezTo>
                <a:lnTo>
                  <a:pt x="139127" y="1092046"/>
                </a:lnTo>
                <a:cubicBezTo>
                  <a:pt x="62289" y="1092046"/>
                  <a:pt x="0" y="1029757"/>
                  <a:pt x="0" y="952919"/>
                </a:cubicBezTo>
                <a:lnTo>
                  <a:pt x="0" y="139127"/>
                </a:lnTo>
                <a:cubicBezTo>
                  <a:pt x="0" y="62289"/>
                  <a:pt x="62289" y="0"/>
                  <a:pt x="13912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2"/>
          </p:nvPr>
        </p:nvSpPr>
        <p:spPr>
          <a:xfrm>
            <a:off x="6341124" y="4364293"/>
            <a:ext cx="1593217" cy="1092046"/>
          </a:xfrm>
          <a:custGeom>
            <a:avLst/>
            <a:gdLst>
              <a:gd name="connsiteX0" fmla="*/ 139127 w 1593217"/>
              <a:gd name="connsiteY0" fmla="*/ 0 h 1092046"/>
              <a:gd name="connsiteX1" fmla="*/ 1454090 w 1593217"/>
              <a:gd name="connsiteY1" fmla="*/ 0 h 1092046"/>
              <a:gd name="connsiteX2" fmla="*/ 1593217 w 1593217"/>
              <a:gd name="connsiteY2" fmla="*/ 139127 h 1092046"/>
              <a:gd name="connsiteX3" fmla="*/ 1593217 w 1593217"/>
              <a:gd name="connsiteY3" fmla="*/ 952919 h 1092046"/>
              <a:gd name="connsiteX4" fmla="*/ 1454090 w 1593217"/>
              <a:gd name="connsiteY4" fmla="*/ 1092046 h 1092046"/>
              <a:gd name="connsiteX5" fmla="*/ 139127 w 1593217"/>
              <a:gd name="connsiteY5" fmla="*/ 1092046 h 1092046"/>
              <a:gd name="connsiteX6" fmla="*/ 0 w 1593217"/>
              <a:gd name="connsiteY6" fmla="*/ 952919 h 1092046"/>
              <a:gd name="connsiteX7" fmla="*/ 0 w 1593217"/>
              <a:gd name="connsiteY7" fmla="*/ 139127 h 1092046"/>
              <a:gd name="connsiteX8" fmla="*/ 139127 w 1593217"/>
              <a:gd name="connsiteY8" fmla="*/ 0 h 109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3217" h="1092046">
                <a:moveTo>
                  <a:pt x="139127" y="0"/>
                </a:moveTo>
                <a:lnTo>
                  <a:pt x="1454090" y="0"/>
                </a:lnTo>
                <a:cubicBezTo>
                  <a:pt x="1530928" y="0"/>
                  <a:pt x="1593217" y="62289"/>
                  <a:pt x="1593217" y="139127"/>
                </a:cubicBezTo>
                <a:lnTo>
                  <a:pt x="1593217" y="952919"/>
                </a:lnTo>
                <a:cubicBezTo>
                  <a:pt x="1593217" y="1029757"/>
                  <a:pt x="1530928" y="1092046"/>
                  <a:pt x="1454090" y="1092046"/>
                </a:cubicBezTo>
                <a:lnTo>
                  <a:pt x="139127" y="1092046"/>
                </a:lnTo>
                <a:cubicBezTo>
                  <a:pt x="62289" y="1092046"/>
                  <a:pt x="0" y="1029757"/>
                  <a:pt x="0" y="952919"/>
                </a:cubicBezTo>
                <a:lnTo>
                  <a:pt x="0" y="139127"/>
                </a:lnTo>
                <a:cubicBezTo>
                  <a:pt x="0" y="62289"/>
                  <a:pt x="62289" y="0"/>
                  <a:pt x="13912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7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91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112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  <p:bldP spid="23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1092652" y="1756244"/>
            <a:ext cx="2716253" cy="1770589"/>
          </a:xfrm>
          <a:custGeom>
            <a:avLst/>
            <a:gdLst>
              <a:gd name="connsiteX0" fmla="*/ 225573 w 2716253"/>
              <a:gd name="connsiteY0" fmla="*/ 0 h 1770589"/>
              <a:gd name="connsiteX1" fmla="*/ 2490680 w 2716253"/>
              <a:gd name="connsiteY1" fmla="*/ 0 h 1770589"/>
              <a:gd name="connsiteX2" fmla="*/ 2716253 w 2716253"/>
              <a:gd name="connsiteY2" fmla="*/ 225573 h 1770589"/>
              <a:gd name="connsiteX3" fmla="*/ 2716253 w 2716253"/>
              <a:gd name="connsiteY3" fmla="*/ 1545016 h 1770589"/>
              <a:gd name="connsiteX4" fmla="*/ 2490680 w 2716253"/>
              <a:gd name="connsiteY4" fmla="*/ 1770589 h 1770589"/>
              <a:gd name="connsiteX5" fmla="*/ 225573 w 2716253"/>
              <a:gd name="connsiteY5" fmla="*/ 1770589 h 1770589"/>
              <a:gd name="connsiteX6" fmla="*/ 0 w 2716253"/>
              <a:gd name="connsiteY6" fmla="*/ 1545016 h 1770589"/>
              <a:gd name="connsiteX7" fmla="*/ 0 w 2716253"/>
              <a:gd name="connsiteY7" fmla="*/ 225573 h 1770589"/>
              <a:gd name="connsiteX8" fmla="*/ 225573 w 2716253"/>
              <a:gd name="connsiteY8" fmla="*/ 0 h 177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16253" h="1770589">
                <a:moveTo>
                  <a:pt x="225573" y="0"/>
                </a:moveTo>
                <a:lnTo>
                  <a:pt x="2490680" y="0"/>
                </a:lnTo>
                <a:cubicBezTo>
                  <a:pt x="2615261" y="0"/>
                  <a:pt x="2716253" y="100992"/>
                  <a:pt x="2716253" y="225573"/>
                </a:cubicBezTo>
                <a:lnTo>
                  <a:pt x="2716253" y="1545016"/>
                </a:lnTo>
                <a:cubicBezTo>
                  <a:pt x="2716253" y="1669597"/>
                  <a:pt x="2615261" y="1770589"/>
                  <a:pt x="2490680" y="1770589"/>
                </a:cubicBezTo>
                <a:lnTo>
                  <a:pt x="225573" y="1770589"/>
                </a:lnTo>
                <a:cubicBezTo>
                  <a:pt x="100992" y="1770589"/>
                  <a:pt x="0" y="1669597"/>
                  <a:pt x="0" y="1545016"/>
                </a:cubicBezTo>
                <a:lnTo>
                  <a:pt x="0" y="225573"/>
                </a:lnTo>
                <a:cubicBezTo>
                  <a:pt x="0" y="100992"/>
                  <a:pt x="100992" y="0"/>
                  <a:pt x="22557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4737875" y="1756244"/>
            <a:ext cx="2716253" cy="1770589"/>
          </a:xfrm>
          <a:custGeom>
            <a:avLst/>
            <a:gdLst>
              <a:gd name="connsiteX0" fmla="*/ 225573 w 2716253"/>
              <a:gd name="connsiteY0" fmla="*/ 0 h 1770589"/>
              <a:gd name="connsiteX1" fmla="*/ 2490680 w 2716253"/>
              <a:gd name="connsiteY1" fmla="*/ 0 h 1770589"/>
              <a:gd name="connsiteX2" fmla="*/ 2716253 w 2716253"/>
              <a:gd name="connsiteY2" fmla="*/ 225573 h 1770589"/>
              <a:gd name="connsiteX3" fmla="*/ 2716253 w 2716253"/>
              <a:gd name="connsiteY3" fmla="*/ 1545016 h 1770589"/>
              <a:gd name="connsiteX4" fmla="*/ 2490680 w 2716253"/>
              <a:gd name="connsiteY4" fmla="*/ 1770589 h 1770589"/>
              <a:gd name="connsiteX5" fmla="*/ 225573 w 2716253"/>
              <a:gd name="connsiteY5" fmla="*/ 1770589 h 1770589"/>
              <a:gd name="connsiteX6" fmla="*/ 0 w 2716253"/>
              <a:gd name="connsiteY6" fmla="*/ 1545016 h 1770589"/>
              <a:gd name="connsiteX7" fmla="*/ 0 w 2716253"/>
              <a:gd name="connsiteY7" fmla="*/ 225573 h 1770589"/>
              <a:gd name="connsiteX8" fmla="*/ 225573 w 2716253"/>
              <a:gd name="connsiteY8" fmla="*/ 0 h 177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16253" h="1770589">
                <a:moveTo>
                  <a:pt x="225573" y="0"/>
                </a:moveTo>
                <a:lnTo>
                  <a:pt x="2490680" y="0"/>
                </a:lnTo>
                <a:cubicBezTo>
                  <a:pt x="2615261" y="0"/>
                  <a:pt x="2716253" y="100992"/>
                  <a:pt x="2716253" y="225573"/>
                </a:cubicBezTo>
                <a:lnTo>
                  <a:pt x="2716253" y="1545016"/>
                </a:lnTo>
                <a:cubicBezTo>
                  <a:pt x="2716253" y="1669597"/>
                  <a:pt x="2615261" y="1770589"/>
                  <a:pt x="2490680" y="1770589"/>
                </a:cubicBezTo>
                <a:lnTo>
                  <a:pt x="225573" y="1770589"/>
                </a:lnTo>
                <a:cubicBezTo>
                  <a:pt x="100992" y="1770589"/>
                  <a:pt x="0" y="1669597"/>
                  <a:pt x="0" y="1545016"/>
                </a:cubicBezTo>
                <a:lnTo>
                  <a:pt x="0" y="225573"/>
                </a:lnTo>
                <a:cubicBezTo>
                  <a:pt x="0" y="100992"/>
                  <a:pt x="100992" y="0"/>
                  <a:pt x="22557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8"/>
          </p:nvPr>
        </p:nvSpPr>
        <p:spPr>
          <a:xfrm>
            <a:off x="8383097" y="1756243"/>
            <a:ext cx="2716253" cy="1770589"/>
          </a:xfrm>
          <a:custGeom>
            <a:avLst/>
            <a:gdLst>
              <a:gd name="connsiteX0" fmla="*/ 225573 w 2716253"/>
              <a:gd name="connsiteY0" fmla="*/ 0 h 1770589"/>
              <a:gd name="connsiteX1" fmla="*/ 2490680 w 2716253"/>
              <a:gd name="connsiteY1" fmla="*/ 0 h 1770589"/>
              <a:gd name="connsiteX2" fmla="*/ 2716253 w 2716253"/>
              <a:gd name="connsiteY2" fmla="*/ 225573 h 1770589"/>
              <a:gd name="connsiteX3" fmla="*/ 2716253 w 2716253"/>
              <a:gd name="connsiteY3" fmla="*/ 1545016 h 1770589"/>
              <a:gd name="connsiteX4" fmla="*/ 2490680 w 2716253"/>
              <a:gd name="connsiteY4" fmla="*/ 1770589 h 1770589"/>
              <a:gd name="connsiteX5" fmla="*/ 225573 w 2716253"/>
              <a:gd name="connsiteY5" fmla="*/ 1770589 h 1770589"/>
              <a:gd name="connsiteX6" fmla="*/ 0 w 2716253"/>
              <a:gd name="connsiteY6" fmla="*/ 1545016 h 1770589"/>
              <a:gd name="connsiteX7" fmla="*/ 0 w 2716253"/>
              <a:gd name="connsiteY7" fmla="*/ 225573 h 1770589"/>
              <a:gd name="connsiteX8" fmla="*/ 225573 w 2716253"/>
              <a:gd name="connsiteY8" fmla="*/ 0 h 1770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16253" h="1770589">
                <a:moveTo>
                  <a:pt x="225573" y="0"/>
                </a:moveTo>
                <a:lnTo>
                  <a:pt x="2490680" y="0"/>
                </a:lnTo>
                <a:cubicBezTo>
                  <a:pt x="2615261" y="0"/>
                  <a:pt x="2716253" y="100992"/>
                  <a:pt x="2716253" y="225573"/>
                </a:cubicBezTo>
                <a:lnTo>
                  <a:pt x="2716253" y="1545016"/>
                </a:lnTo>
                <a:cubicBezTo>
                  <a:pt x="2716253" y="1669597"/>
                  <a:pt x="2615261" y="1770589"/>
                  <a:pt x="2490680" y="1770589"/>
                </a:cubicBezTo>
                <a:lnTo>
                  <a:pt x="225573" y="1770589"/>
                </a:lnTo>
                <a:cubicBezTo>
                  <a:pt x="100992" y="1770589"/>
                  <a:pt x="0" y="1669597"/>
                  <a:pt x="0" y="1545016"/>
                </a:cubicBezTo>
                <a:lnTo>
                  <a:pt x="0" y="225573"/>
                </a:lnTo>
                <a:cubicBezTo>
                  <a:pt x="0" y="100992"/>
                  <a:pt x="100992" y="0"/>
                  <a:pt x="22557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6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6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917340" y="1728291"/>
            <a:ext cx="2774977" cy="3089248"/>
          </a:xfrm>
          <a:custGeom>
            <a:avLst/>
            <a:gdLst>
              <a:gd name="connsiteX0" fmla="*/ 110888 w 2774977"/>
              <a:gd name="connsiteY0" fmla="*/ 0 h 3089248"/>
              <a:gd name="connsiteX1" fmla="*/ 2664089 w 2774977"/>
              <a:gd name="connsiteY1" fmla="*/ 0 h 3089248"/>
              <a:gd name="connsiteX2" fmla="*/ 2774977 w 2774977"/>
              <a:gd name="connsiteY2" fmla="*/ 110888 h 3089248"/>
              <a:gd name="connsiteX3" fmla="*/ 2774977 w 2774977"/>
              <a:gd name="connsiteY3" fmla="*/ 2978360 h 3089248"/>
              <a:gd name="connsiteX4" fmla="*/ 2664089 w 2774977"/>
              <a:gd name="connsiteY4" fmla="*/ 3089248 h 3089248"/>
              <a:gd name="connsiteX5" fmla="*/ 110888 w 2774977"/>
              <a:gd name="connsiteY5" fmla="*/ 3089248 h 3089248"/>
              <a:gd name="connsiteX6" fmla="*/ 0 w 2774977"/>
              <a:gd name="connsiteY6" fmla="*/ 2978360 h 3089248"/>
              <a:gd name="connsiteX7" fmla="*/ 0 w 2774977"/>
              <a:gd name="connsiteY7" fmla="*/ 110888 h 3089248"/>
              <a:gd name="connsiteX8" fmla="*/ 110888 w 2774977"/>
              <a:gd name="connsiteY8" fmla="*/ 0 h 3089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4977" h="3089248">
                <a:moveTo>
                  <a:pt x="110888" y="0"/>
                </a:moveTo>
                <a:lnTo>
                  <a:pt x="2664089" y="0"/>
                </a:lnTo>
                <a:cubicBezTo>
                  <a:pt x="2725331" y="0"/>
                  <a:pt x="2774977" y="49646"/>
                  <a:pt x="2774977" y="110888"/>
                </a:cubicBezTo>
                <a:lnTo>
                  <a:pt x="2774977" y="2978360"/>
                </a:lnTo>
                <a:cubicBezTo>
                  <a:pt x="2774977" y="3039602"/>
                  <a:pt x="2725331" y="3089248"/>
                  <a:pt x="2664089" y="3089248"/>
                </a:cubicBezTo>
                <a:lnTo>
                  <a:pt x="110888" y="3089248"/>
                </a:lnTo>
                <a:cubicBezTo>
                  <a:pt x="49646" y="3089248"/>
                  <a:pt x="0" y="3039602"/>
                  <a:pt x="0" y="2978360"/>
                </a:cubicBezTo>
                <a:lnTo>
                  <a:pt x="0" y="110888"/>
                </a:lnTo>
                <a:cubicBezTo>
                  <a:pt x="0" y="49646"/>
                  <a:pt x="49646" y="0"/>
                  <a:pt x="110888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5293402" y="1728291"/>
            <a:ext cx="2774977" cy="3089248"/>
          </a:xfrm>
          <a:custGeom>
            <a:avLst/>
            <a:gdLst>
              <a:gd name="connsiteX0" fmla="*/ 110888 w 2774977"/>
              <a:gd name="connsiteY0" fmla="*/ 0 h 3089248"/>
              <a:gd name="connsiteX1" fmla="*/ 2664089 w 2774977"/>
              <a:gd name="connsiteY1" fmla="*/ 0 h 3089248"/>
              <a:gd name="connsiteX2" fmla="*/ 2774977 w 2774977"/>
              <a:gd name="connsiteY2" fmla="*/ 110888 h 3089248"/>
              <a:gd name="connsiteX3" fmla="*/ 2774977 w 2774977"/>
              <a:gd name="connsiteY3" fmla="*/ 2978360 h 3089248"/>
              <a:gd name="connsiteX4" fmla="*/ 2664089 w 2774977"/>
              <a:gd name="connsiteY4" fmla="*/ 3089248 h 3089248"/>
              <a:gd name="connsiteX5" fmla="*/ 110888 w 2774977"/>
              <a:gd name="connsiteY5" fmla="*/ 3089248 h 3089248"/>
              <a:gd name="connsiteX6" fmla="*/ 0 w 2774977"/>
              <a:gd name="connsiteY6" fmla="*/ 2978360 h 3089248"/>
              <a:gd name="connsiteX7" fmla="*/ 0 w 2774977"/>
              <a:gd name="connsiteY7" fmla="*/ 110888 h 3089248"/>
              <a:gd name="connsiteX8" fmla="*/ 110888 w 2774977"/>
              <a:gd name="connsiteY8" fmla="*/ 0 h 3089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4977" h="3089248">
                <a:moveTo>
                  <a:pt x="110888" y="0"/>
                </a:moveTo>
                <a:lnTo>
                  <a:pt x="2664089" y="0"/>
                </a:lnTo>
                <a:cubicBezTo>
                  <a:pt x="2725331" y="0"/>
                  <a:pt x="2774977" y="49646"/>
                  <a:pt x="2774977" y="110888"/>
                </a:cubicBezTo>
                <a:lnTo>
                  <a:pt x="2774977" y="2978360"/>
                </a:lnTo>
                <a:cubicBezTo>
                  <a:pt x="2774977" y="3039602"/>
                  <a:pt x="2725331" y="3089248"/>
                  <a:pt x="2664089" y="3089248"/>
                </a:cubicBezTo>
                <a:lnTo>
                  <a:pt x="110888" y="3089248"/>
                </a:lnTo>
                <a:cubicBezTo>
                  <a:pt x="49646" y="3089248"/>
                  <a:pt x="0" y="3039602"/>
                  <a:pt x="0" y="2978360"/>
                </a:cubicBezTo>
                <a:lnTo>
                  <a:pt x="0" y="110888"/>
                </a:lnTo>
                <a:cubicBezTo>
                  <a:pt x="0" y="49646"/>
                  <a:pt x="49646" y="0"/>
                  <a:pt x="110888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8669465" y="1728291"/>
            <a:ext cx="2774977" cy="3089248"/>
          </a:xfrm>
          <a:custGeom>
            <a:avLst/>
            <a:gdLst>
              <a:gd name="connsiteX0" fmla="*/ 110888 w 2774977"/>
              <a:gd name="connsiteY0" fmla="*/ 0 h 3089248"/>
              <a:gd name="connsiteX1" fmla="*/ 2664089 w 2774977"/>
              <a:gd name="connsiteY1" fmla="*/ 0 h 3089248"/>
              <a:gd name="connsiteX2" fmla="*/ 2774977 w 2774977"/>
              <a:gd name="connsiteY2" fmla="*/ 110888 h 3089248"/>
              <a:gd name="connsiteX3" fmla="*/ 2774977 w 2774977"/>
              <a:gd name="connsiteY3" fmla="*/ 2978360 h 3089248"/>
              <a:gd name="connsiteX4" fmla="*/ 2664089 w 2774977"/>
              <a:gd name="connsiteY4" fmla="*/ 3089248 h 3089248"/>
              <a:gd name="connsiteX5" fmla="*/ 110888 w 2774977"/>
              <a:gd name="connsiteY5" fmla="*/ 3089248 h 3089248"/>
              <a:gd name="connsiteX6" fmla="*/ 0 w 2774977"/>
              <a:gd name="connsiteY6" fmla="*/ 2978360 h 3089248"/>
              <a:gd name="connsiteX7" fmla="*/ 0 w 2774977"/>
              <a:gd name="connsiteY7" fmla="*/ 110888 h 3089248"/>
              <a:gd name="connsiteX8" fmla="*/ 110888 w 2774977"/>
              <a:gd name="connsiteY8" fmla="*/ 0 h 3089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4977" h="3089248">
                <a:moveTo>
                  <a:pt x="110888" y="0"/>
                </a:moveTo>
                <a:lnTo>
                  <a:pt x="2664089" y="0"/>
                </a:lnTo>
                <a:cubicBezTo>
                  <a:pt x="2725331" y="0"/>
                  <a:pt x="2774977" y="49646"/>
                  <a:pt x="2774977" y="110888"/>
                </a:cubicBezTo>
                <a:lnTo>
                  <a:pt x="2774977" y="2978360"/>
                </a:lnTo>
                <a:cubicBezTo>
                  <a:pt x="2774977" y="3039602"/>
                  <a:pt x="2725331" y="3089248"/>
                  <a:pt x="2664089" y="3089248"/>
                </a:cubicBezTo>
                <a:lnTo>
                  <a:pt x="110888" y="3089248"/>
                </a:lnTo>
                <a:cubicBezTo>
                  <a:pt x="49646" y="3089248"/>
                  <a:pt x="0" y="3039602"/>
                  <a:pt x="0" y="2978360"/>
                </a:cubicBezTo>
                <a:lnTo>
                  <a:pt x="0" y="110888"/>
                </a:lnTo>
                <a:cubicBezTo>
                  <a:pt x="0" y="49646"/>
                  <a:pt x="49646" y="0"/>
                  <a:pt x="110888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031024" y="1939157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7"/>
          </p:nvPr>
        </p:nvSpPr>
        <p:spPr>
          <a:xfrm>
            <a:off x="5470282" y="1939157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8"/>
          </p:nvPr>
        </p:nvSpPr>
        <p:spPr>
          <a:xfrm>
            <a:off x="8909540" y="1939157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9"/>
          </p:nvPr>
        </p:nvSpPr>
        <p:spPr>
          <a:xfrm>
            <a:off x="8909541" y="3575174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20"/>
          </p:nvPr>
        </p:nvSpPr>
        <p:spPr>
          <a:xfrm>
            <a:off x="5470283" y="3575174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21"/>
          </p:nvPr>
        </p:nvSpPr>
        <p:spPr>
          <a:xfrm>
            <a:off x="2031024" y="3575174"/>
            <a:ext cx="2494085" cy="1440732"/>
          </a:xfrm>
          <a:custGeom>
            <a:avLst/>
            <a:gdLst>
              <a:gd name="connsiteX0" fmla="*/ 121295 w 2494085"/>
              <a:gd name="connsiteY0" fmla="*/ 0 h 1440732"/>
              <a:gd name="connsiteX1" fmla="*/ 2372790 w 2494085"/>
              <a:gd name="connsiteY1" fmla="*/ 0 h 1440732"/>
              <a:gd name="connsiteX2" fmla="*/ 2494085 w 2494085"/>
              <a:gd name="connsiteY2" fmla="*/ 121295 h 1440732"/>
              <a:gd name="connsiteX3" fmla="*/ 2494085 w 2494085"/>
              <a:gd name="connsiteY3" fmla="*/ 1319437 h 1440732"/>
              <a:gd name="connsiteX4" fmla="*/ 2372790 w 2494085"/>
              <a:gd name="connsiteY4" fmla="*/ 1440732 h 1440732"/>
              <a:gd name="connsiteX5" fmla="*/ 121295 w 2494085"/>
              <a:gd name="connsiteY5" fmla="*/ 1440732 h 1440732"/>
              <a:gd name="connsiteX6" fmla="*/ 0 w 2494085"/>
              <a:gd name="connsiteY6" fmla="*/ 1319437 h 1440732"/>
              <a:gd name="connsiteX7" fmla="*/ 0 w 2494085"/>
              <a:gd name="connsiteY7" fmla="*/ 121295 h 1440732"/>
              <a:gd name="connsiteX8" fmla="*/ 121295 w 2494085"/>
              <a:gd name="connsiteY8" fmla="*/ 0 h 144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4085" h="1440732">
                <a:moveTo>
                  <a:pt x="121295" y="0"/>
                </a:moveTo>
                <a:lnTo>
                  <a:pt x="2372790" y="0"/>
                </a:lnTo>
                <a:cubicBezTo>
                  <a:pt x="2439779" y="0"/>
                  <a:pt x="2494085" y="54306"/>
                  <a:pt x="2494085" y="121295"/>
                </a:cubicBezTo>
                <a:lnTo>
                  <a:pt x="2494085" y="1319437"/>
                </a:lnTo>
                <a:cubicBezTo>
                  <a:pt x="2494085" y="1386426"/>
                  <a:pt x="2439779" y="1440732"/>
                  <a:pt x="2372790" y="1440732"/>
                </a:cubicBezTo>
                <a:lnTo>
                  <a:pt x="121295" y="1440732"/>
                </a:lnTo>
                <a:cubicBezTo>
                  <a:pt x="54306" y="1440732"/>
                  <a:pt x="0" y="1386426"/>
                  <a:pt x="0" y="1319437"/>
                </a:cubicBezTo>
                <a:lnTo>
                  <a:pt x="0" y="121295"/>
                </a:lnTo>
                <a:cubicBezTo>
                  <a:pt x="0" y="54306"/>
                  <a:pt x="54306" y="0"/>
                  <a:pt x="1212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4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7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75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 nodePh="1">
                                  <p:stCondLst>
                                    <p:cond delay="1000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 nodePh="1">
                                  <p:stCondLst>
                                    <p:cond delay="1050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  <p:bldP spid="19" grpId="0"/>
      <p:bldP spid="21" grpId="0"/>
      <p:bldP spid="23" grpId="0"/>
      <p:bldP spid="25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768381" y="2574141"/>
            <a:ext cx="2249714" cy="1539287"/>
          </a:xfrm>
          <a:custGeom>
            <a:avLst/>
            <a:gdLst>
              <a:gd name="connsiteX0" fmla="*/ 109151 w 2249714"/>
              <a:gd name="connsiteY0" fmla="*/ 0 h 1539287"/>
              <a:gd name="connsiteX1" fmla="*/ 2140563 w 2249714"/>
              <a:gd name="connsiteY1" fmla="*/ 0 h 1539287"/>
              <a:gd name="connsiteX2" fmla="*/ 2249714 w 2249714"/>
              <a:gd name="connsiteY2" fmla="*/ 109151 h 1539287"/>
              <a:gd name="connsiteX3" fmla="*/ 2249714 w 2249714"/>
              <a:gd name="connsiteY3" fmla="*/ 1430136 h 1539287"/>
              <a:gd name="connsiteX4" fmla="*/ 2140563 w 2249714"/>
              <a:gd name="connsiteY4" fmla="*/ 1539287 h 1539287"/>
              <a:gd name="connsiteX5" fmla="*/ 109151 w 2249714"/>
              <a:gd name="connsiteY5" fmla="*/ 1539287 h 1539287"/>
              <a:gd name="connsiteX6" fmla="*/ 0 w 2249714"/>
              <a:gd name="connsiteY6" fmla="*/ 1430136 h 1539287"/>
              <a:gd name="connsiteX7" fmla="*/ 0 w 2249714"/>
              <a:gd name="connsiteY7" fmla="*/ 109151 h 1539287"/>
              <a:gd name="connsiteX8" fmla="*/ 109151 w 2249714"/>
              <a:gd name="connsiteY8" fmla="*/ 0 h 153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9714" h="1539287">
                <a:moveTo>
                  <a:pt x="109151" y="0"/>
                </a:moveTo>
                <a:lnTo>
                  <a:pt x="2140563" y="0"/>
                </a:lnTo>
                <a:cubicBezTo>
                  <a:pt x="2200845" y="0"/>
                  <a:pt x="2249714" y="48869"/>
                  <a:pt x="2249714" y="109151"/>
                </a:cubicBezTo>
                <a:lnTo>
                  <a:pt x="2249714" y="1430136"/>
                </a:lnTo>
                <a:cubicBezTo>
                  <a:pt x="2249714" y="1490418"/>
                  <a:pt x="2200845" y="1539287"/>
                  <a:pt x="2140563" y="1539287"/>
                </a:cubicBezTo>
                <a:lnTo>
                  <a:pt x="109151" y="1539287"/>
                </a:lnTo>
                <a:cubicBezTo>
                  <a:pt x="48869" y="1539287"/>
                  <a:pt x="0" y="1490418"/>
                  <a:pt x="0" y="1430136"/>
                </a:cubicBezTo>
                <a:lnTo>
                  <a:pt x="0" y="109151"/>
                </a:lnTo>
                <a:cubicBezTo>
                  <a:pt x="0" y="48869"/>
                  <a:pt x="48869" y="0"/>
                  <a:pt x="10915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7"/>
          </p:nvPr>
        </p:nvSpPr>
        <p:spPr>
          <a:xfrm>
            <a:off x="3560323" y="2574141"/>
            <a:ext cx="2249714" cy="1539287"/>
          </a:xfrm>
          <a:custGeom>
            <a:avLst/>
            <a:gdLst>
              <a:gd name="connsiteX0" fmla="*/ 109151 w 2249714"/>
              <a:gd name="connsiteY0" fmla="*/ 0 h 1539287"/>
              <a:gd name="connsiteX1" fmla="*/ 2140563 w 2249714"/>
              <a:gd name="connsiteY1" fmla="*/ 0 h 1539287"/>
              <a:gd name="connsiteX2" fmla="*/ 2249714 w 2249714"/>
              <a:gd name="connsiteY2" fmla="*/ 109151 h 1539287"/>
              <a:gd name="connsiteX3" fmla="*/ 2249714 w 2249714"/>
              <a:gd name="connsiteY3" fmla="*/ 1430136 h 1539287"/>
              <a:gd name="connsiteX4" fmla="*/ 2140563 w 2249714"/>
              <a:gd name="connsiteY4" fmla="*/ 1539287 h 1539287"/>
              <a:gd name="connsiteX5" fmla="*/ 109151 w 2249714"/>
              <a:gd name="connsiteY5" fmla="*/ 1539287 h 1539287"/>
              <a:gd name="connsiteX6" fmla="*/ 0 w 2249714"/>
              <a:gd name="connsiteY6" fmla="*/ 1430136 h 1539287"/>
              <a:gd name="connsiteX7" fmla="*/ 0 w 2249714"/>
              <a:gd name="connsiteY7" fmla="*/ 109151 h 1539287"/>
              <a:gd name="connsiteX8" fmla="*/ 109151 w 2249714"/>
              <a:gd name="connsiteY8" fmla="*/ 0 h 153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9714" h="1539287">
                <a:moveTo>
                  <a:pt x="109151" y="0"/>
                </a:moveTo>
                <a:lnTo>
                  <a:pt x="2140563" y="0"/>
                </a:lnTo>
                <a:cubicBezTo>
                  <a:pt x="2200845" y="0"/>
                  <a:pt x="2249714" y="48869"/>
                  <a:pt x="2249714" y="109151"/>
                </a:cubicBezTo>
                <a:lnTo>
                  <a:pt x="2249714" y="1430136"/>
                </a:lnTo>
                <a:cubicBezTo>
                  <a:pt x="2249714" y="1490418"/>
                  <a:pt x="2200845" y="1539287"/>
                  <a:pt x="2140563" y="1539287"/>
                </a:cubicBezTo>
                <a:lnTo>
                  <a:pt x="109151" y="1539287"/>
                </a:lnTo>
                <a:cubicBezTo>
                  <a:pt x="48869" y="1539287"/>
                  <a:pt x="0" y="1490418"/>
                  <a:pt x="0" y="1430136"/>
                </a:cubicBezTo>
                <a:lnTo>
                  <a:pt x="0" y="109151"/>
                </a:lnTo>
                <a:cubicBezTo>
                  <a:pt x="0" y="48869"/>
                  <a:pt x="48869" y="0"/>
                  <a:pt x="10915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6352265" y="2574142"/>
            <a:ext cx="2249714" cy="1539287"/>
          </a:xfrm>
          <a:custGeom>
            <a:avLst/>
            <a:gdLst>
              <a:gd name="connsiteX0" fmla="*/ 109151 w 2249714"/>
              <a:gd name="connsiteY0" fmla="*/ 0 h 1539287"/>
              <a:gd name="connsiteX1" fmla="*/ 2140563 w 2249714"/>
              <a:gd name="connsiteY1" fmla="*/ 0 h 1539287"/>
              <a:gd name="connsiteX2" fmla="*/ 2249714 w 2249714"/>
              <a:gd name="connsiteY2" fmla="*/ 109151 h 1539287"/>
              <a:gd name="connsiteX3" fmla="*/ 2249714 w 2249714"/>
              <a:gd name="connsiteY3" fmla="*/ 1430136 h 1539287"/>
              <a:gd name="connsiteX4" fmla="*/ 2140563 w 2249714"/>
              <a:gd name="connsiteY4" fmla="*/ 1539287 h 1539287"/>
              <a:gd name="connsiteX5" fmla="*/ 109151 w 2249714"/>
              <a:gd name="connsiteY5" fmla="*/ 1539287 h 1539287"/>
              <a:gd name="connsiteX6" fmla="*/ 0 w 2249714"/>
              <a:gd name="connsiteY6" fmla="*/ 1430136 h 1539287"/>
              <a:gd name="connsiteX7" fmla="*/ 0 w 2249714"/>
              <a:gd name="connsiteY7" fmla="*/ 109151 h 1539287"/>
              <a:gd name="connsiteX8" fmla="*/ 109151 w 2249714"/>
              <a:gd name="connsiteY8" fmla="*/ 0 h 153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9714" h="1539287">
                <a:moveTo>
                  <a:pt x="109151" y="0"/>
                </a:moveTo>
                <a:lnTo>
                  <a:pt x="2140563" y="0"/>
                </a:lnTo>
                <a:cubicBezTo>
                  <a:pt x="2200845" y="0"/>
                  <a:pt x="2249714" y="48869"/>
                  <a:pt x="2249714" y="109151"/>
                </a:cubicBezTo>
                <a:lnTo>
                  <a:pt x="2249714" y="1430136"/>
                </a:lnTo>
                <a:cubicBezTo>
                  <a:pt x="2249714" y="1490418"/>
                  <a:pt x="2200845" y="1539287"/>
                  <a:pt x="2140563" y="1539287"/>
                </a:cubicBezTo>
                <a:lnTo>
                  <a:pt x="109151" y="1539287"/>
                </a:lnTo>
                <a:cubicBezTo>
                  <a:pt x="48869" y="1539287"/>
                  <a:pt x="0" y="1490418"/>
                  <a:pt x="0" y="1430136"/>
                </a:cubicBezTo>
                <a:lnTo>
                  <a:pt x="0" y="109151"/>
                </a:lnTo>
                <a:cubicBezTo>
                  <a:pt x="0" y="48869"/>
                  <a:pt x="48869" y="0"/>
                  <a:pt x="10915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9"/>
          </p:nvPr>
        </p:nvSpPr>
        <p:spPr>
          <a:xfrm>
            <a:off x="9144207" y="2574141"/>
            <a:ext cx="2249714" cy="1539287"/>
          </a:xfrm>
          <a:custGeom>
            <a:avLst/>
            <a:gdLst>
              <a:gd name="connsiteX0" fmla="*/ 109151 w 2249714"/>
              <a:gd name="connsiteY0" fmla="*/ 0 h 1539287"/>
              <a:gd name="connsiteX1" fmla="*/ 2140563 w 2249714"/>
              <a:gd name="connsiteY1" fmla="*/ 0 h 1539287"/>
              <a:gd name="connsiteX2" fmla="*/ 2249714 w 2249714"/>
              <a:gd name="connsiteY2" fmla="*/ 109151 h 1539287"/>
              <a:gd name="connsiteX3" fmla="*/ 2249714 w 2249714"/>
              <a:gd name="connsiteY3" fmla="*/ 1430136 h 1539287"/>
              <a:gd name="connsiteX4" fmla="*/ 2140563 w 2249714"/>
              <a:gd name="connsiteY4" fmla="*/ 1539287 h 1539287"/>
              <a:gd name="connsiteX5" fmla="*/ 109151 w 2249714"/>
              <a:gd name="connsiteY5" fmla="*/ 1539287 h 1539287"/>
              <a:gd name="connsiteX6" fmla="*/ 0 w 2249714"/>
              <a:gd name="connsiteY6" fmla="*/ 1430136 h 1539287"/>
              <a:gd name="connsiteX7" fmla="*/ 0 w 2249714"/>
              <a:gd name="connsiteY7" fmla="*/ 109151 h 1539287"/>
              <a:gd name="connsiteX8" fmla="*/ 109151 w 2249714"/>
              <a:gd name="connsiteY8" fmla="*/ 0 h 153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9714" h="1539287">
                <a:moveTo>
                  <a:pt x="109151" y="0"/>
                </a:moveTo>
                <a:lnTo>
                  <a:pt x="2140563" y="0"/>
                </a:lnTo>
                <a:cubicBezTo>
                  <a:pt x="2200845" y="0"/>
                  <a:pt x="2249714" y="48869"/>
                  <a:pt x="2249714" y="109151"/>
                </a:cubicBezTo>
                <a:lnTo>
                  <a:pt x="2249714" y="1430136"/>
                </a:lnTo>
                <a:cubicBezTo>
                  <a:pt x="2249714" y="1490418"/>
                  <a:pt x="2200845" y="1539287"/>
                  <a:pt x="2140563" y="1539287"/>
                </a:cubicBezTo>
                <a:lnTo>
                  <a:pt x="109151" y="1539287"/>
                </a:lnTo>
                <a:cubicBezTo>
                  <a:pt x="48869" y="1539287"/>
                  <a:pt x="0" y="1490418"/>
                  <a:pt x="0" y="1430136"/>
                </a:cubicBezTo>
                <a:lnTo>
                  <a:pt x="0" y="109151"/>
                </a:lnTo>
                <a:cubicBezTo>
                  <a:pt x="0" y="48869"/>
                  <a:pt x="48869" y="0"/>
                  <a:pt x="10915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 nodePh="1">
                                  <p:stCondLst>
                                    <p:cond delay="3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 nodePh="1">
                                  <p:stCondLst>
                                    <p:cond delay="56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 nodePh="1">
                                  <p:stCondLst>
                                    <p:cond delay="77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 nodePh="1">
                                  <p:stCondLst>
                                    <p:cond delay="98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3" grpId="0"/>
      <p:bldP spid="15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/>
          <p:cNvSpPr>
            <a:spLocks noGrp="1"/>
          </p:cNvSpPr>
          <p:nvPr>
            <p:ph type="pic" sz="quarter" idx="14"/>
          </p:nvPr>
        </p:nvSpPr>
        <p:spPr>
          <a:xfrm>
            <a:off x="633984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3" name="Picture Placeholder 32"/>
          <p:cNvSpPr>
            <a:spLocks noGrp="1"/>
          </p:cNvSpPr>
          <p:nvPr>
            <p:ph type="pic" sz="quarter" idx="15"/>
          </p:nvPr>
        </p:nvSpPr>
        <p:spPr>
          <a:xfrm>
            <a:off x="739140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5" name="Picture Placeholder 34"/>
          <p:cNvSpPr>
            <a:spLocks noGrp="1"/>
          </p:cNvSpPr>
          <p:nvPr>
            <p:ph type="pic" sz="quarter" idx="16"/>
          </p:nvPr>
        </p:nvSpPr>
        <p:spPr>
          <a:xfrm>
            <a:off x="844296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7" name="Picture Placeholder 36"/>
          <p:cNvSpPr>
            <a:spLocks noGrp="1"/>
          </p:cNvSpPr>
          <p:nvPr>
            <p:ph type="pic" sz="quarter" idx="17"/>
          </p:nvPr>
        </p:nvSpPr>
        <p:spPr>
          <a:xfrm>
            <a:off x="949452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8"/>
          </p:nvPr>
        </p:nvSpPr>
        <p:spPr>
          <a:xfrm>
            <a:off x="10546080" y="2740003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2" name="Picture Placeholder 41"/>
          <p:cNvSpPr>
            <a:spLocks noGrp="1"/>
          </p:cNvSpPr>
          <p:nvPr>
            <p:ph type="pic" sz="quarter" idx="19"/>
          </p:nvPr>
        </p:nvSpPr>
        <p:spPr>
          <a:xfrm>
            <a:off x="6339840" y="3753224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4" name="Picture Placeholder 43"/>
          <p:cNvSpPr>
            <a:spLocks noGrp="1"/>
          </p:cNvSpPr>
          <p:nvPr>
            <p:ph type="pic" sz="quarter" idx="20"/>
          </p:nvPr>
        </p:nvSpPr>
        <p:spPr>
          <a:xfrm>
            <a:off x="7391400" y="3753224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6" name="Picture Placeholder 45"/>
          <p:cNvSpPr>
            <a:spLocks noGrp="1"/>
          </p:cNvSpPr>
          <p:nvPr>
            <p:ph type="pic" sz="quarter" idx="21"/>
          </p:nvPr>
        </p:nvSpPr>
        <p:spPr>
          <a:xfrm>
            <a:off x="8442960" y="3753224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53" name="Picture Placeholder 52"/>
          <p:cNvSpPr>
            <a:spLocks noGrp="1"/>
          </p:cNvSpPr>
          <p:nvPr>
            <p:ph type="pic" sz="quarter" idx="22"/>
          </p:nvPr>
        </p:nvSpPr>
        <p:spPr>
          <a:xfrm>
            <a:off x="1090342" y="2653735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5" name="Picture Placeholder 54"/>
          <p:cNvSpPr>
            <a:spLocks noGrp="1"/>
          </p:cNvSpPr>
          <p:nvPr>
            <p:ph type="pic" sz="quarter" idx="23"/>
          </p:nvPr>
        </p:nvSpPr>
        <p:spPr>
          <a:xfrm>
            <a:off x="2027602" y="2516575"/>
            <a:ext cx="1097280" cy="1097280"/>
          </a:xfrm>
          <a:custGeom>
            <a:avLst/>
            <a:gdLst>
              <a:gd name="connsiteX0" fmla="*/ 548640 w 1097280"/>
              <a:gd name="connsiteY0" fmla="*/ 0 h 1097280"/>
              <a:gd name="connsiteX1" fmla="*/ 1097280 w 1097280"/>
              <a:gd name="connsiteY1" fmla="*/ 548640 h 1097280"/>
              <a:gd name="connsiteX2" fmla="*/ 548640 w 1097280"/>
              <a:gd name="connsiteY2" fmla="*/ 1097280 h 1097280"/>
              <a:gd name="connsiteX3" fmla="*/ 0 w 1097280"/>
              <a:gd name="connsiteY3" fmla="*/ 548640 h 1097280"/>
              <a:gd name="connsiteX4" fmla="*/ 548640 w 1097280"/>
              <a:gd name="connsiteY4" fmla="*/ 0 h 1097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" h="1097280">
                <a:moveTo>
                  <a:pt x="548640" y="0"/>
                </a:moveTo>
                <a:cubicBezTo>
                  <a:pt x="851646" y="0"/>
                  <a:pt x="1097280" y="245634"/>
                  <a:pt x="1097280" y="548640"/>
                </a:cubicBezTo>
                <a:cubicBezTo>
                  <a:pt x="1097280" y="851646"/>
                  <a:pt x="851646" y="1097280"/>
                  <a:pt x="548640" y="1097280"/>
                </a:cubicBezTo>
                <a:cubicBezTo>
                  <a:pt x="245634" y="1097280"/>
                  <a:pt x="0" y="851646"/>
                  <a:pt x="0" y="548640"/>
                </a:cubicBezTo>
                <a:cubicBezTo>
                  <a:pt x="0" y="245634"/>
                  <a:pt x="245634" y="0"/>
                  <a:pt x="54864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7" name="Picture Placeholder 56"/>
          <p:cNvSpPr>
            <a:spLocks noGrp="1"/>
          </p:cNvSpPr>
          <p:nvPr>
            <p:ph type="pic" sz="quarter" idx="24"/>
          </p:nvPr>
        </p:nvSpPr>
        <p:spPr>
          <a:xfrm>
            <a:off x="3240723" y="2653735"/>
            <a:ext cx="822960" cy="822960"/>
          </a:xfrm>
          <a:custGeom>
            <a:avLst/>
            <a:gdLst>
              <a:gd name="connsiteX0" fmla="*/ 411480 w 822960"/>
              <a:gd name="connsiteY0" fmla="*/ 0 h 822960"/>
              <a:gd name="connsiteX1" fmla="*/ 822960 w 822960"/>
              <a:gd name="connsiteY1" fmla="*/ 411480 h 822960"/>
              <a:gd name="connsiteX2" fmla="*/ 411480 w 822960"/>
              <a:gd name="connsiteY2" fmla="*/ 822960 h 822960"/>
              <a:gd name="connsiteX3" fmla="*/ 0 w 822960"/>
              <a:gd name="connsiteY3" fmla="*/ 411480 h 822960"/>
              <a:gd name="connsiteX4" fmla="*/ 411480 w 822960"/>
              <a:gd name="connsiteY4" fmla="*/ 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60" h="822960">
                <a:moveTo>
                  <a:pt x="411480" y="0"/>
                </a:moveTo>
                <a:cubicBezTo>
                  <a:pt x="638734" y="0"/>
                  <a:pt x="822960" y="184226"/>
                  <a:pt x="822960" y="411480"/>
                </a:cubicBezTo>
                <a:cubicBezTo>
                  <a:pt x="822960" y="638734"/>
                  <a:pt x="638734" y="822960"/>
                  <a:pt x="411480" y="822960"/>
                </a:cubicBezTo>
                <a:cubicBezTo>
                  <a:pt x="184226" y="822960"/>
                  <a:pt x="0" y="638734"/>
                  <a:pt x="0" y="411480"/>
                </a:cubicBezTo>
                <a:cubicBezTo>
                  <a:pt x="0" y="184226"/>
                  <a:pt x="184226" y="0"/>
                  <a:pt x="4114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34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36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38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46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 nodePh="1">
                                  <p:stCondLst>
                                    <p:cond delay="480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 nodePh="1">
                                  <p:stCondLst>
                                    <p:cond delay="500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 nodePh="1">
                                  <p:stCondLst>
                                    <p:cond delay="520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grpId="0" nodeType="withEffect" nodePh="1">
                                  <p:stCondLst>
                                    <p:cond delay="540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grpId="0" nodeType="withEffect" nodePh="1">
                                  <p:stCondLst>
                                    <p:cond delay="5600"/>
                                  </p:stCondLst>
                                  <p:endCondLst>
                                    <p:cond evt="begin" delay="0">
                                      <p:tn val="5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9" presetClass="entr" presetSubtype="0" decel="100000" fill="hold" grpId="0" nodeType="withEffect" nodePh="1">
                                  <p:stCondLst>
                                    <p:cond delay="5800"/>
                                  </p:stCondLst>
                                  <p:endCondLst>
                                    <p:cond evt="begin" delay="0">
                                      <p:tn val="5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9" presetClass="entr" presetSubtype="0" decel="100000" fill="hold" grpId="0" nodeType="withEffect" nodePh="1">
                                  <p:stCondLst>
                                    <p:cond delay="600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/>
      <p:bldP spid="35" grpId="0"/>
      <p:bldP spid="37" grpId="0"/>
      <p:bldP spid="39" grpId="0"/>
      <p:bldP spid="42" grpId="0"/>
      <p:bldP spid="44" grpId="0"/>
      <p:bldP spid="46" grpId="0"/>
      <p:bldP spid="53" grpId="0"/>
      <p:bldP spid="55" grpId="0"/>
      <p:bldP spid="57" grpId="0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3058863" y="907332"/>
            <a:ext cx="1188720" cy="1188720"/>
          </a:xfrm>
          <a:custGeom>
            <a:avLst/>
            <a:gdLst>
              <a:gd name="connsiteX0" fmla="*/ 594360 w 1188720"/>
              <a:gd name="connsiteY0" fmla="*/ 0 h 1188720"/>
              <a:gd name="connsiteX1" fmla="*/ 1188720 w 1188720"/>
              <a:gd name="connsiteY1" fmla="*/ 594360 h 1188720"/>
              <a:gd name="connsiteX2" fmla="*/ 594360 w 1188720"/>
              <a:gd name="connsiteY2" fmla="*/ 1188720 h 1188720"/>
              <a:gd name="connsiteX3" fmla="*/ 0 w 1188720"/>
              <a:gd name="connsiteY3" fmla="*/ 594360 h 1188720"/>
              <a:gd name="connsiteX4" fmla="*/ 594360 w 1188720"/>
              <a:gd name="connsiteY4" fmla="*/ 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8720" h="1188720">
                <a:moveTo>
                  <a:pt x="594360" y="0"/>
                </a:moveTo>
                <a:cubicBezTo>
                  <a:pt x="922616" y="0"/>
                  <a:pt x="1188720" y="266104"/>
                  <a:pt x="1188720" y="594360"/>
                </a:cubicBezTo>
                <a:cubicBezTo>
                  <a:pt x="1188720" y="922616"/>
                  <a:pt x="922616" y="1188720"/>
                  <a:pt x="594360" y="1188720"/>
                </a:cubicBezTo>
                <a:cubicBezTo>
                  <a:pt x="266104" y="1188720"/>
                  <a:pt x="0" y="922616"/>
                  <a:pt x="0" y="594360"/>
                </a:cubicBezTo>
                <a:cubicBezTo>
                  <a:pt x="0" y="266104"/>
                  <a:pt x="266104" y="0"/>
                  <a:pt x="5943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3079328" y="2781938"/>
            <a:ext cx="1188720" cy="1188720"/>
          </a:xfrm>
          <a:custGeom>
            <a:avLst/>
            <a:gdLst>
              <a:gd name="connsiteX0" fmla="*/ 594360 w 1188720"/>
              <a:gd name="connsiteY0" fmla="*/ 0 h 1188720"/>
              <a:gd name="connsiteX1" fmla="*/ 1188720 w 1188720"/>
              <a:gd name="connsiteY1" fmla="*/ 594360 h 1188720"/>
              <a:gd name="connsiteX2" fmla="*/ 594360 w 1188720"/>
              <a:gd name="connsiteY2" fmla="*/ 1188720 h 1188720"/>
              <a:gd name="connsiteX3" fmla="*/ 0 w 1188720"/>
              <a:gd name="connsiteY3" fmla="*/ 594360 h 1188720"/>
              <a:gd name="connsiteX4" fmla="*/ 594360 w 1188720"/>
              <a:gd name="connsiteY4" fmla="*/ 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8720" h="1188720">
                <a:moveTo>
                  <a:pt x="594360" y="0"/>
                </a:moveTo>
                <a:cubicBezTo>
                  <a:pt x="922616" y="0"/>
                  <a:pt x="1188720" y="266104"/>
                  <a:pt x="1188720" y="594360"/>
                </a:cubicBezTo>
                <a:cubicBezTo>
                  <a:pt x="1188720" y="922616"/>
                  <a:pt x="922616" y="1188720"/>
                  <a:pt x="594360" y="1188720"/>
                </a:cubicBezTo>
                <a:cubicBezTo>
                  <a:pt x="266104" y="1188720"/>
                  <a:pt x="0" y="922616"/>
                  <a:pt x="0" y="594360"/>
                </a:cubicBezTo>
                <a:cubicBezTo>
                  <a:pt x="0" y="266104"/>
                  <a:pt x="266104" y="0"/>
                  <a:pt x="5943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8"/>
          </p:nvPr>
        </p:nvSpPr>
        <p:spPr>
          <a:xfrm>
            <a:off x="3099793" y="4656544"/>
            <a:ext cx="1188720" cy="1188720"/>
          </a:xfrm>
          <a:custGeom>
            <a:avLst/>
            <a:gdLst>
              <a:gd name="connsiteX0" fmla="*/ 594360 w 1188720"/>
              <a:gd name="connsiteY0" fmla="*/ 0 h 1188720"/>
              <a:gd name="connsiteX1" fmla="*/ 1188720 w 1188720"/>
              <a:gd name="connsiteY1" fmla="*/ 594360 h 1188720"/>
              <a:gd name="connsiteX2" fmla="*/ 594360 w 1188720"/>
              <a:gd name="connsiteY2" fmla="*/ 1188720 h 1188720"/>
              <a:gd name="connsiteX3" fmla="*/ 0 w 1188720"/>
              <a:gd name="connsiteY3" fmla="*/ 594360 h 1188720"/>
              <a:gd name="connsiteX4" fmla="*/ 594360 w 1188720"/>
              <a:gd name="connsiteY4" fmla="*/ 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8720" h="1188720">
                <a:moveTo>
                  <a:pt x="594360" y="0"/>
                </a:moveTo>
                <a:cubicBezTo>
                  <a:pt x="922616" y="0"/>
                  <a:pt x="1188720" y="266104"/>
                  <a:pt x="1188720" y="594360"/>
                </a:cubicBezTo>
                <a:cubicBezTo>
                  <a:pt x="1188720" y="922616"/>
                  <a:pt x="922616" y="1188720"/>
                  <a:pt x="594360" y="1188720"/>
                </a:cubicBezTo>
                <a:cubicBezTo>
                  <a:pt x="266104" y="1188720"/>
                  <a:pt x="0" y="922616"/>
                  <a:pt x="0" y="594360"/>
                </a:cubicBezTo>
                <a:cubicBezTo>
                  <a:pt x="0" y="266104"/>
                  <a:pt x="266104" y="0"/>
                  <a:pt x="5943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4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4" grpId="0"/>
      <p:bldP spid="16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1370250" y="2212977"/>
            <a:ext cx="1280160" cy="1280160"/>
          </a:xfrm>
          <a:custGeom>
            <a:avLst/>
            <a:gdLst>
              <a:gd name="connsiteX0" fmla="*/ 640080 w 1280160"/>
              <a:gd name="connsiteY0" fmla="*/ 0 h 1280160"/>
              <a:gd name="connsiteX1" fmla="*/ 1280160 w 1280160"/>
              <a:gd name="connsiteY1" fmla="*/ 640080 h 1280160"/>
              <a:gd name="connsiteX2" fmla="*/ 640080 w 1280160"/>
              <a:gd name="connsiteY2" fmla="*/ 1280160 h 1280160"/>
              <a:gd name="connsiteX3" fmla="*/ 0 w 1280160"/>
              <a:gd name="connsiteY3" fmla="*/ 640080 h 1280160"/>
              <a:gd name="connsiteX4" fmla="*/ 640080 w 1280160"/>
              <a:gd name="connsiteY4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0160" h="1280160">
                <a:moveTo>
                  <a:pt x="640080" y="0"/>
                </a:moveTo>
                <a:cubicBezTo>
                  <a:pt x="993586" y="0"/>
                  <a:pt x="1280160" y="286574"/>
                  <a:pt x="1280160" y="640080"/>
                </a:cubicBezTo>
                <a:cubicBezTo>
                  <a:pt x="1280160" y="993586"/>
                  <a:pt x="993586" y="1280160"/>
                  <a:pt x="640080" y="1280160"/>
                </a:cubicBezTo>
                <a:cubicBezTo>
                  <a:pt x="286574" y="1280160"/>
                  <a:pt x="0" y="993586"/>
                  <a:pt x="0" y="640080"/>
                </a:cubicBezTo>
                <a:cubicBezTo>
                  <a:pt x="0" y="286574"/>
                  <a:pt x="286574" y="0"/>
                  <a:pt x="640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7"/>
          </p:nvPr>
        </p:nvSpPr>
        <p:spPr>
          <a:xfrm>
            <a:off x="1370249" y="5127134"/>
            <a:ext cx="1280160" cy="1280160"/>
          </a:xfrm>
          <a:custGeom>
            <a:avLst/>
            <a:gdLst>
              <a:gd name="connsiteX0" fmla="*/ 640080 w 1280160"/>
              <a:gd name="connsiteY0" fmla="*/ 0 h 1280160"/>
              <a:gd name="connsiteX1" fmla="*/ 1280160 w 1280160"/>
              <a:gd name="connsiteY1" fmla="*/ 640080 h 1280160"/>
              <a:gd name="connsiteX2" fmla="*/ 640080 w 1280160"/>
              <a:gd name="connsiteY2" fmla="*/ 1280160 h 1280160"/>
              <a:gd name="connsiteX3" fmla="*/ 0 w 1280160"/>
              <a:gd name="connsiteY3" fmla="*/ 640080 h 1280160"/>
              <a:gd name="connsiteX4" fmla="*/ 640080 w 1280160"/>
              <a:gd name="connsiteY4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0160" h="1280160">
                <a:moveTo>
                  <a:pt x="640080" y="0"/>
                </a:moveTo>
                <a:cubicBezTo>
                  <a:pt x="993586" y="0"/>
                  <a:pt x="1280160" y="286574"/>
                  <a:pt x="1280160" y="640080"/>
                </a:cubicBezTo>
                <a:cubicBezTo>
                  <a:pt x="1280160" y="993586"/>
                  <a:pt x="993586" y="1280160"/>
                  <a:pt x="640080" y="1280160"/>
                </a:cubicBezTo>
                <a:cubicBezTo>
                  <a:pt x="286574" y="1280160"/>
                  <a:pt x="0" y="993586"/>
                  <a:pt x="0" y="640080"/>
                </a:cubicBezTo>
                <a:cubicBezTo>
                  <a:pt x="0" y="286574"/>
                  <a:pt x="286574" y="0"/>
                  <a:pt x="640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6586799" y="2210633"/>
            <a:ext cx="1280160" cy="1280160"/>
          </a:xfrm>
          <a:custGeom>
            <a:avLst/>
            <a:gdLst>
              <a:gd name="connsiteX0" fmla="*/ 640080 w 1280160"/>
              <a:gd name="connsiteY0" fmla="*/ 0 h 1280160"/>
              <a:gd name="connsiteX1" fmla="*/ 1280160 w 1280160"/>
              <a:gd name="connsiteY1" fmla="*/ 640080 h 1280160"/>
              <a:gd name="connsiteX2" fmla="*/ 640080 w 1280160"/>
              <a:gd name="connsiteY2" fmla="*/ 1280160 h 1280160"/>
              <a:gd name="connsiteX3" fmla="*/ 0 w 1280160"/>
              <a:gd name="connsiteY3" fmla="*/ 640080 h 1280160"/>
              <a:gd name="connsiteX4" fmla="*/ 640080 w 1280160"/>
              <a:gd name="connsiteY4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0160" h="1280160">
                <a:moveTo>
                  <a:pt x="640080" y="0"/>
                </a:moveTo>
                <a:cubicBezTo>
                  <a:pt x="993586" y="0"/>
                  <a:pt x="1280160" y="286574"/>
                  <a:pt x="1280160" y="640080"/>
                </a:cubicBezTo>
                <a:cubicBezTo>
                  <a:pt x="1280160" y="993586"/>
                  <a:pt x="993586" y="1280160"/>
                  <a:pt x="640080" y="1280160"/>
                </a:cubicBezTo>
                <a:cubicBezTo>
                  <a:pt x="286574" y="1280160"/>
                  <a:pt x="0" y="993586"/>
                  <a:pt x="0" y="640080"/>
                </a:cubicBezTo>
                <a:cubicBezTo>
                  <a:pt x="0" y="286574"/>
                  <a:pt x="286574" y="0"/>
                  <a:pt x="640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9"/>
          </p:nvPr>
        </p:nvSpPr>
        <p:spPr>
          <a:xfrm>
            <a:off x="6586798" y="5124790"/>
            <a:ext cx="1280160" cy="1280160"/>
          </a:xfrm>
          <a:custGeom>
            <a:avLst/>
            <a:gdLst>
              <a:gd name="connsiteX0" fmla="*/ 640080 w 1280160"/>
              <a:gd name="connsiteY0" fmla="*/ 0 h 1280160"/>
              <a:gd name="connsiteX1" fmla="*/ 1280160 w 1280160"/>
              <a:gd name="connsiteY1" fmla="*/ 640080 h 1280160"/>
              <a:gd name="connsiteX2" fmla="*/ 640080 w 1280160"/>
              <a:gd name="connsiteY2" fmla="*/ 1280160 h 1280160"/>
              <a:gd name="connsiteX3" fmla="*/ 0 w 1280160"/>
              <a:gd name="connsiteY3" fmla="*/ 640080 h 1280160"/>
              <a:gd name="connsiteX4" fmla="*/ 640080 w 1280160"/>
              <a:gd name="connsiteY4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0160" h="1280160">
                <a:moveTo>
                  <a:pt x="640080" y="0"/>
                </a:moveTo>
                <a:cubicBezTo>
                  <a:pt x="993586" y="0"/>
                  <a:pt x="1280160" y="286574"/>
                  <a:pt x="1280160" y="640080"/>
                </a:cubicBezTo>
                <a:cubicBezTo>
                  <a:pt x="1280160" y="993586"/>
                  <a:pt x="993586" y="1280160"/>
                  <a:pt x="640080" y="1280160"/>
                </a:cubicBezTo>
                <a:cubicBezTo>
                  <a:pt x="286574" y="1280160"/>
                  <a:pt x="0" y="993586"/>
                  <a:pt x="0" y="640080"/>
                </a:cubicBezTo>
                <a:cubicBezTo>
                  <a:pt x="0" y="286574"/>
                  <a:pt x="286574" y="0"/>
                  <a:pt x="640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57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99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141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3" grpId="0"/>
      <p:bldP spid="15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1540933" y="2089380"/>
            <a:ext cx="4516967" cy="2861646"/>
          </a:xfrm>
          <a:custGeom>
            <a:avLst/>
            <a:gdLst>
              <a:gd name="connsiteX0" fmla="*/ 24610 w 4516967"/>
              <a:gd name="connsiteY0" fmla="*/ 0 h 2861646"/>
              <a:gd name="connsiteX1" fmla="*/ 4492357 w 4516967"/>
              <a:gd name="connsiteY1" fmla="*/ 0 h 2861646"/>
              <a:gd name="connsiteX2" fmla="*/ 4516967 w 4516967"/>
              <a:gd name="connsiteY2" fmla="*/ 24610 h 2861646"/>
              <a:gd name="connsiteX3" fmla="*/ 4516967 w 4516967"/>
              <a:gd name="connsiteY3" fmla="*/ 2837036 h 2861646"/>
              <a:gd name="connsiteX4" fmla="*/ 4492357 w 4516967"/>
              <a:gd name="connsiteY4" fmla="*/ 2861646 h 2861646"/>
              <a:gd name="connsiteX5" fmla="*/ 24610 w 4516967"/>
              <a:gd name="connsiteY5" fmla="*/ 2861646 h 2861646"/>
              <a:gd name="connsiteX6" fmla="*/ 0 w 4516967"/>
              <a:gd name="connsiteY6" fmla="*/ 2837036 h 2861646"/>
              <a:gd name="connsiteX7" fmla="*/ 0 w 4516967"/>
              <a:gd name="connsiteY7" fmla="*/ 24610 h 2861646"/>
              <a:gd name="connsiteX8" fmla="*/ 24610 w 4516967"/>
              <a:gd name="connsiteY8" fmla="*/ 0 h 2861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16967" h="2861646">
                <a:moveTo>
                  <a:pt x="24610" y="0"/>
                </a:moveTo>
                <a:lnTo>
                  <a:pt x="4492357" y="0"/>
                </a:lnTo>
                <a:cubicBezTo>
                  <a:pt x="4505949" y="0"/>
                  <a:pt x="4516967" y="11018"/>
                  <a:pt x="4516967" y="24610"/>
                </a:cubicBezTo>
                <a:lnTo>
                  <a:pt x="4516967" y="2837036"/>
                </a:lnTo>
                <a:cubicBezTo>
                  <a:pt x="4516967" y="2850628"/>
                  <a:pt x="4505949" y="2861646"/>
                  <a:pt x="4492357" y="2861646"/>
                </a:cubicBezTo>
                <a:lnTo>
                  <a:pt x="24610" y="2861646"/>
                </a:lnTo>
                <a:cubicBezTo>
                  <a:pt x="11018" y="2861646"/>
                  <a:pt x="0" y="2850628"/>
                  <a:pt x="0" y="2837036"/>
                </a:cubicBezTo>
                <a:lnTo>
                  <a:pt x="0" y="24610"/>
                </a:lnTo>
                <a:cubicBezTo>
                  <a:pt x="0" y="11018"/>
                  <a:pt x="11018" y="0"/>
                  <a:pt x="2461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922808" y="1866703"/>
            <a:ext cx="1956412" cy="3462384"/>
          </a:xfrm>
          <a:custGeom>
            <a:avLst/>
            <a:gdLst>
              <a:gd name="connsiteX0" fmla="*/ 16043 w 1956412"/>
              <a:gd name="connsiteY0" fmla="*/ 0 h 3462384"/>
              <a:gd name="connsiteX1" fmla="*/ 1940369 w 1956412"/>
              <a:gd name="connsiteY1" fmla="*/ 0 h 3462384"/>
              <a:gd name="connsiteX2" fmla="*/ 1956412 w 1956412"/>
              <a:gd name="connsiteY2" fmla="*/ 16043 h 3462384"/>
              <a:gd name="connsiteX3" fmla="*/ 1956412 w 1956412"/>
              <a:gd name="connsiteY3" fmla="*/ 3446341 h 3462384"/>
              <a:gd name="connsiteX4" fmla="*/ 1940369 w 1956412"/>
              <a:gd name="connsiteY4" fmla="*/ 3462384 h 3462384"/>
              <a:gd name="connsiteX5" fmla="*/ 16043 w 1956412"/>
              <a:gd name="connsiteY5" fmla="*/ 3462384 h 3462384"/>
              <a:gd name="connsiteX6" fmla="*/ 0 w 1956412"/>
              <a:gd name="connsiteY6" fmla="*/ 3446341 h 3462384"/>
              <a:gd name="connsiteX7" fmla="*/ 0 w 1956412"/>
              <a:gd name="connsiteY7" fmla="*/ 16043 h 3462384"/>
              <a:gd name="connsiteX8" fmla="*/ 16043 w 1956412"/>
              <a:gd name="connsiteY8" fmla="*/ 0 h 3462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56412" h="3462384">
                <a:moveTo>
                  <a:pt x="16043" y="0"/>
                </a:moveTo>
                <a:lnTo>
                  <a:pt x="1940369" y="0"/>
                </a:lnTo>
                <a:cubicBezTo>
                  <a:pt x="1949229" y="0"/>
                  <a:pt x="1956412" y="7183"/>
                  <a:pt x="1956412" y="16043"/>
                </a:cubicBezTo>
                <a:lnTo>
                  <a:pt x="1956412" y="3446341"/>
                </a:lnTo>
                <a:cubicBezTo>
                  <a:pt x="1956412" y="3455201"/>
                  <a:pt x="1949229" y="3462384"/>
                  <a:pt x="1940369" y="3462384"/>
                </a:cubicBezTo>
                <a:lnTo>
                  <a:pt x="16043" y="3462384"/>
                </a:lnTo>
                <a:cubicBezTo>
                  <a:pt x="7183" y="3462384"/>
                  <a:pt x="0" y="3455201"/>
                  <a:pt x="0" y="3446341"/>
                </a:cubicBezTo>
                <a:lnTo>
                  <a:pt x="0" y="16043"/>
                </a:lnTo>
                <a:cubicBezTo>
                  <a:pt x="0" y="7183"/>
                  <a:pt x="7183" y="0"/>
                  <a:pt x="1604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574993" y="2282890"/>
            <a:ext cx="1053473" cy="1880890"/>
          </a:xfrm>
          <a:custGeom>
            <a:avLst/>
            <a:gdLst>
              <a:gd name="connsiteX0" fmla="*/ 14180 w 1053473"/>
              <a:gd name="connsiteY0" fmla="*/ 0 h 1880890"/>
              <a:gd name="connsiteX1" fmla="*/ 1039293 w 1053473"/>
              <a:gd name="connsiteY1" fmla="*/ 0 h 1880890"/>
              <a:gd name="connsiteX2" fmla="*/ 1053473 w 1053473"/>
              <a:gd name="connsiteY2" fmla="*/ 14180 h 1880890"/>
              <a:gd name="connsiteX3" fmla="*/ 1053473 w 1053473"/>
              <a:gd name="connsiteY3" fmla="*/ 1866710 h 1880890"/>
              <a:gd name="connsiteX4" fmla="*/ 1039293 w 1053473"/>
              <a:gd name="connsiteY4" fmla="*/ 1880890 h 1880890"/>
              <a:gd name="connsiteX5" fmla="*/ 14180 w 1053473"/>
              <a:gd name="connsiteY5" fmla="*/ 1880890 h 1880890"/>
              <a:gd name="connsiteX6" fmla="*/ 0 w 1053473"/>
              <a:gd name="connsiteY6" fmla="*/ 1866710 h 1880890"/>
              <a:gd name="connsiteX7" fmla="*/ 0 w 1053473"/>
              <a:gd name="connsiteY7" fmla="*/ 14180 h 1880890"/>
              <a:gd name="connsiteX8" fmla="*/ 14180 w 1053473"/>
              <a:gd name="connsiteY8" fmla="*/ 0 h 1880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3473" h="1880890">
                <a:moveTo>
                  <a:pt x="14180" y="0"/>
                </a:moveTo>
                <a:lnTo>
                  <a:pt x="1039293" y="0"/>
                </a:lnTo>
                <a:cubicBezTo>
                  <a:pt x="1047124" y="0"/>
                  <a:pt x="1053473" y="6349"/>
                  <a:pt x="1053473" y="14180"/>
                </a:cubicBezTo>
                <a:lnTo>
                  <a:pt x="1053473" y="1866710"/>
                </a:lnTo>
                <a:cubicBezTo>
                  <a:pt x="1053473" y="1874541"/>
                  <a:pt x="1047124" y="1880890"/>
                  <a:pt x="1039293" y="1880890"/>
                </a:cubicBezTo>
                <a:lnTo>
                  <a:pt x="14180" y="1880890"/>
                </a:lnTo>
                <a:cubicBezTo>
                  <a:pt x="6349" y="1880890"/>
                  <a:pt x="0" y="1874541"/>
                  <a:pt x="0" y="1866710"/>
                </a:cubicBezTo>
                <a:lnTo>
                  <a:pt x="0" y="14180"/>
                </a:lnTo>
                <a:cubicBezTo>
                  <a:pt x="0" y="6349"/>
                  <a:pt x="6349" y="0"/>
                  <a:pt x="141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3825688" y="1131312"/>
            <a:ext cx="4551829" cy="2842948"/>
          </a:xfrm>
          <a:custGeom>
            <a:avLst/>
            <a:gdLst>
              <a:gd name="connsiteX0" fmla="*/ 37895 w 4551829"/>
              <a:gd name="connsiteY0" fmla="*/ 0 h 2815400"/>
              <a:gd name="connsiteX1" fmla="*/ 4513934 w 4551829"/>
              <a:gd name="connsiteY1" fmla="*/ 0 h 2815400"/>
              <a:gd name="connsiteX2" fmla="*/ 4551829 w 4551829"/>
              <a:gd name="connsiteY2" fmla="*/ 37895 h 2815400"/>
              <a:gd name="connsiteX3" fmla="*/ 4551829 w 4551829"/>
              <a:gd name="connsiteY3" fmla="*/ 2777505 h 2815400"/>
              <a:gd name="connsiteX4" fmla="*/ 4513934 w 4551829"/>
              <a:gd name="connsiteY4" fmla="*/ 2815400 h 2815400"/>
              <a:gd name="connsiteX5" fmla="*/ 37895 w 4551829"/>
              <a:gd name="connsiteY5" fmla="*/ 2815400 h 2815400"/>
              <a:gd name="connsiteX6" fmla="*/ 0 w 4551829"/>
              <a:gd name="connsiteY6" fmla="*/ 2777505 h 2815400"/>
              <a:gd name="connsiteX7" fmla="*/ 0 w 4551829"/>
              <a:gd name="connsiteY7" fmla="*/ 37895 h 2815400"/>
              <a:gd name="connsiteX8" fmla="*/ 37895 w 4551829"/>
              <a:gd name="connsiteY8" fmla="*/ 0 h 281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51829" h="2815400">
                <a:moveTo>
                  <a:pt x="37895" y="0"/>
                </a:moveTo>
                <a:lnTo>
                  <a:pt x="4513934" y="0"/>
                </a:lnTo>
                <a:cubicBezTo>
                  <a:pt x="4534863" y="0"/>
                  <a:pt x="4551829" y="16966"/>
                  <a:pt x="4551829" y="37895"/>
                </a:cubicBezTo>
                <a:lnTo>
                  <a:pt x="4551829" y="2777505"/>
                </a:lnTo>
                <a:cubicBezTo>
                  <a:pt x="4551829" y="2798434"/>
                  <a:pt x="4534863" y="2815400"/>
                  <a:pt x="4513934" y="2815400"/>
                </a:cubicBezTo>
                <a:lnTo>
                  <a:pt x="37895" y="2815400"/>
                </a:lnTo>
                <a:cubicBezTo>
                  <a:pt x="16966" y="2815400"/>
                  <a:pt x="0" y="2798434"/>
                  <a:pt x="0" y="2777505"/>
                </a:cubicBezTo>
                <a:lnTo>
                  <a:pt x="0" y="37895"/>
                </a:lnTo>
                <a:cubicBezTo>
                  <a:pt x="0" y="16966"/>
                  <a:pt x="16966" y="0"/>
                  <a:pt x="3789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9467830" y="2233158"/>
            <a:ext cx="1583576" cy="2106418"/>
          </a:xfrm>
          <a:custGeom>
            <a:avLst/>
            <a:gdLst>
              <a:gd name="connsiteX0" fmla="*/ 21315 w 1583576"/>
              <a:gd name="connsiteY0" fmla="*/ 0 h 2106418"/>
              <a:gd name="connsiteX1" fmla="*/ 1562261 w 1583576"/>
              <a:gd name="connsiteY1" fmla="*/ 0 h 2106418"/>
              <a:gd name="connsiteX2" fmla="*/ 1583576 w 1583576"/>
              <a:gd name="connsiteY2" fmla="*/ 21315 h 2106418"/>
              <a:gd name="connsiteX3" fmla="*/ 1583576 w 1583576"/>
              <a:gd name="connsiteY3" fmla="*/ 2085103 h 2106418"/>
              <a:gd name="connsiteX4" fmla="*/ 1562261 w 1583576"/>
              <a:gd name="connsiteY4" fmla="*/ 2106418 h 2106418"/>
              <a:gd name="connsiteX5" fmla="*/ 21315 w 1583576"/>
              <a:gd name="connsiteY5" fmla="*/ 2106418 h 2106418"/>
              <a:gd name="connsiteX6" fmla="*/ 0 w 1583576"/>
              <a:gd name="connsiteY6" fmla="*/ 2085103 h 2106418"/>
              <a:gd name="connsiteX7" fmla="*/ 0 w 1583576"/>
              <a:gd name="connsiteY7" fmla="*/ 21315 h 2106418"/>
              <a:gd name="connsiteX8" fmla="*/ 21315 w 1583576"/>
              <a:gd name="connsiteY8" fmla="*/ 0 h 2106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83576" h="2106418">
                <a:moveTo>
                  <a:pt x="21315" y="0"/>
                </a:moveTo>
                <a:lnTo>
                  <a:pt x="1562261" y="0"/>
                </a:lnTo>
                <a:cubicBezTo>
                  <a:pt x="1574033" y="0"/>
                  <a:pt x="1583576" y="9543"/>
                  <a:pt x="1583576" y="21315"/>
                </a:cubicBezTo>
                <a:lnTo>
                  <a:pt x="1583576" y="2085103"/>
                </a:lnTo>
                <a:cubicBezTo>
                  <a:pt x="1583576" y="2096875"/>
                  <a:pt x="1574033" y="2106418"/>
                  <a:pt x="1562261" y="2106418"/>
                </a:cubicBezTo>
                <a:lnTo>
                  <a:pt x="21315" y="2106418"/>
                </a:lnTo>
                <a:cubicBezTo>
                  <a:pt x="9543" y="2106418"/>
                  <a:pt x="0" y="2096875"/>
                  <a:pt x="0" y="2085103"/>
                </a:cubicBezTo>
                <a:lnTo>
                  <a:pt x="0" y="21315"/>
                </a:lnTo>
                <a:cubicBezTo>
                  <a:pt x="0" y="9543"/>
                  <a:pt x="9543" y="0"/>
                  <a:pt x="2131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 nodePh="1">
                                  <p:stCondLst>
                                    <p:cond delay="3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/>
          <p:cNvSpPr>
            <a:spLocks noGrp="1"/>
          </p:cNvSpPr>
          <p:nvPr>
            <p:ph type="pic" sz="quarter" idx="12"/>
          </p:nvPr>
        </p:nvSpPr>
        <p:spPr>
          <a:xfrm>
            <a:off x="6845593" y="2445520"/>
            <a:ext cx="1802800" cy="1347358"/>
          </a:xfrm>
          <a:custGeom>
            <a:avLst/>
            <a:gdLst>
              <a:gd name="connsiteX0" fmla="*/ 171653 w 1802800"/>
              <a:gd name="connsiteY0" fmla="*/ 0 h 1347358"/>
              <a:gd name="connsiteX1" fmla="*/ 1631147 w 1802800"/>
              <a:gd name="connsiteY1" fmla="*/ 0 h 1347358"/>
              <a:gd name="connsiteX2" fmla="*/ 1802800 w 1802800"/>
              <a:gd name="connsiteY2" fmla="*/ 171653 h 1347358"/>
              <a:gd name="connsiteX3" fmla="*/ 1802800 w 1802800"/>
              <a:gd name="connsiteY3" fmla="*/ 1175705 h 1347358"/>
              <a:gd name="connsiteX4" fmla="*/ 1631147 w 1802800"/>
              <a:gd name="connsiteY4" fmla="*/ 1347358 h 1347358"/>
              <a:gd name="connsiteX5" fmla="*/ 171653 w 1802800"/>
              <a:gd name="connsiteY5" fmla="*/ 1347358 h 1347358"/>
              <a:gd name="connsiteX6" fmla="*/ 0 w 1802800"/>
              <a:gd name="connsiteY6" fmla="*/ 1175705 h 1347358"/>
              <a:gd name="connsiteX7" fmla="*/ 0 w 1802800"/>
              <a:gd name="connsiteY7" fmla="*/ 171653 h 1347358"/>
              <a:gd name="connsiteX8" fmla="*/ 171653 w 1802800"/>
              <a:gd name="connsiteY8" fmla="*/ 0 h 134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02800" h="1347358">
                <a:moveTo>
                  <a:pt x="171653" y="0"/>
                </a:moveTo>
                <a:lnTo>
                  <a:pt x="1631147" y="0"/>
                </a:lnTo>
                <a:cubicBezTo>
                  <a:pt x="1725948" y="0"/>
                  <a:pt x="1802800" y="76852"/>
                  <a:pt x="1802800" y="171653"/>
                </a:cubicBezTo>
                <a:lnTo>
                  <a:pt x="1802800" y="1175705"/>
                </a:lnTo>
                <a:cubicBezTo>
                  <a:pt x="1802800" y="1270506"/>
                  <a:pt x="1725948" y="1347358"/>
                  <a:pt x="1631147" y="1347358"/>
                </a:cubicBezTo>
                <a:lnTo>
                  <a:pt x="171653" y="1347358"/>
                </a:lnTo>
                <a:cubicBezTo>
                  <a:pt x="76852" y="1347358"/>
                  <a:pt x="0" y="1270506"/>
                  <a:pt x="0" y="1175705"/>
                </a:cubicBezTo>
                <a:lnTo>
                  <a:pt x="0" y="171653"/>
                </a:lnTo>
                <a:cubicBezTo>
                  <a:pt x="0" y="76852"/>
                  <a:pt x="76852" y="0"/>
                  <a:pt x="17165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3"/>
          </p:nvPr>
        </p:nvSpPr>
        <p:spPr>
          <a:xfrm>
            <a:off x="6962282" y="1103130"/>
            <a:ext cx="1097280" cy="1097280"/>
          </a:xfrm>
          <a:custGeom>
            <a:avLst/>
            <a:gdLst>
              <a:gd name="connsiteX0" fmla="*/ 548640 w 1097280"/>
              <a:gd name="connsiteY0" fmla="*/ 0 h 1097280"/>
              <a:gd name="connsiteX1" fmla="*/ 1097280 w 1097280"/>
              <a:gd name="connsiteY1" fmla="*/ 548640 h 1097280"/>
              <a:gd name="connsiteX2" fmla="*/ 548640 w 1097280"/>
              <a:gd name="connsiteY2" fmla="*/ 1097280 h 1097280"/>
              <a:gd name="connsiteX3" fmla="*/ 0 w 1097280"/>
              <a:gd name="connsiteY3" fmla="*/ 548640 h 1097280"/>
              <a:gd name="connsiteX4" fmla="*/ 548640 w 1097280"/>
              <a:gd name="connsiteY4" fmla="*/ 0 h 1097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280" h="1097280">
                <a:moveTo>
                  <a:pt x="548640" y="0"/>
                </a:moveTo>
                <a:cubicBezTo>
                  <a:pt x="851646" y="0"/>
                  <a:pt x="1097280" y="245634"/>
                  <a:pt x="1097280" y="548640"/>
                </a:cubicBezTo>
                <a:cubicBezTo>
                  <a:pt x="1097280" y="851646"/>
                  <a:pt x="851646" y="1097280"/>
                  <a:pt x="548640" y="1097280"/>
                </a:cubicBezTo>
                <a:cubicBezTo>
                  <a:pt x="245634" y="1097280"/>
                  <a:pt x="0" y="851646"/>
                  <a:pt x="0" y="548640"/>
                </a:cubicBezTo>
                <a:cubicBezTo>
                  <a:pt x="0" y="245634"/>
                  <a:pt x="245634" y="0"/>
                  <a:pt x="54864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8793278" y="2262896"/>
            <a:ext cx="2454903" cy="1565577"/>
          </a:xfrm>
          <a:custGeom>
            <a:avLst/>
            <a:gdLst>
              <a:gd name="connsiteX0" fmla="*/ 199455 w 2454903"/>
              <a:gd name="connsiteY0" fmla="*/ 0 h 1565577"/>
              <a:gd name="connsiteX1" fmla="*/ 2255448 w 2454903"/>
              <a:gd name="connsiteY1" fmla="*/ 0 h 1565577"/>
              <a:gd name="connsiteX2" fmla="*/ 2454903 w 2454903"/>
              <a:gd name="connsiteY2" fmla="*/ 199455 h 1565577"/>
              <a:gd name="connsiteX3" fmla="*/ 2454903 w 2454903"/>
              <a:gd name="connsiteY3" fmla="*/ 1366122 h 1565577"/>
              <a:gd name="connsiteX4" fmla="*/ 2255448 w 2454903"/>
              <a:gd name="connsiteY4" fmla="*/ 1565577 h 1565577"/>
              <a:gd name="connsiteX5" fmla="*/ 199455 w 2454903"/>
              <a:gd name="connsiteY5" fmla="*/ 1565577 h 1565577"/>
              <a:gd name="connsiteX6" fmla="*/ 0 w 2454903"/>
              <a:gd name="connsiteY6" fmla="*/ 1366122 h 1565577"/>
              <a:gd name="connsiteX7" fmla="*/ 0 w 2454903"/>
              <a:gd name="connsiteY7" fmla="*/ 199455 h 1565577"/>
              <a:gd name="connsiteX8" fmla="*/ 199455 w 2454903"/>
              <a:gd name="connsiteY8" fmla="*/ 0 h 1565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54903" h="1565577">
                <a:moveTo>
                  <a:pt x="199455" y="0"/>
                </a:moveTo>
                <a:lnTo>
                  <a:pt x="2255448" y="0"/>
                </a:lnTo>
                <a:cubicBezTo>
                  <a:pt x="2365604" y="0"/>
                  <a:pt x="2454903" y="89299"/>
                  <a:pt x="2454903" y="199455"/>
                </a:cubicBezTo>
                <a:lnTo>
                  <a:pt x="2454903" y="1366122"/>
                </a:lnTo>
                <a:cubicBezTo>
                  <a:pt x="2454903" y="1476278"/>
                  <a:pt x="2365604" y="1565577"/>
                  <a:pt x="2255448" y="1565577"/>
                </a:cubicBezTo>
                <a:lnTo>
                  <a:pt x="199455" y="1565577"/>
                </a:lnTo>
                <a:cubicBezTo>
                  <a:pt x="89299" y="1565577"/>
                  <a:pt x="0" y="1476278"/>
                  <a:pt x="0" y="1366122"/>
                </a:cubicBezTo>
                <a:lnTo>
                  <a:pt x="0" y="199455"/>
                </a:lnTo>
                <a:cubicBezTo>
                  <a:pt x="0" y="89299"/>
                  <a:pt x="89299" y="0"/>
                  <a:pt x="19945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15"/>
          </p:nvPr>
        </p:nvSpPr>
        <p:spPr>
          <a:xfrm>
            <a:off x="8707111" y="4034835"/>
            <a:ext cx="1802800" cy="1347358"/>
          </a:xfrm>
          <a:custGeom>
            <a:avLst/>
            <a:gdLst>
              <a:gd name="connsiteX0" fmla="*/ 171653 w 1802800"/>
              <a:gd name="connsiteY0" fmla="*/ 0 h 1347358"/>
              <a:gd name="connsiteX1" fmla="*/ 1631147 w 1802800"/>
              <a:gd name="connsiteY1" fmla="*/ 0 h 1347358"/>
              <a:gd name="connsiteX2" fmla="*/ 1802800 w 1802800"/>
              <a:gd name="connsiteY2" fmla="*/ 171653 h 1347358"/>
              <a:gd name="connsiteX3" fmla="*/ 1802800 w 1802800"/>
              <a:gd name="connsiteY3" fmla="*/ 1175705 h 1347358"/>
              <a:gd name="connsiteX4" fmla="*/ 1631147 w 1802800"/>
              <a:gd name="connsiteY4" fmla="*/ 1347358 h 1347358"/>
              <a:gd name="connsiteX5" fmla="*/ 171653 w 1802800"/>
              <a:gd name="connsiteY5" fmla="*/ 1347358 h 1347358"/>
              <a:gd name="connsiteX6" fmla="*/ 0 w 1802800"/>
              <a:gd name="connsiteY6" fmla="*/ 1175705 h 1347358"/>
              <a:gd name="connsiteX7" fmla="*/ 0 w 1802800"/>
              <a:gd name="connsiteY7" fmla="*/ 171653 h 1347358"/>
              <a:gd name="connsiteX8" fmla="*/ 171653 w 1802800"/>
              <a:gd name="connsiteY8" fmla="*/ 0 h 1347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02800" h="1347358">
                <a:moveTo>
                  <a:pt x="171653" y="0"/>
                </a:moveTo>
                <a:lnTo>
                  <a:pt x="1631147" y="0"/>
                </a:lnTo>
                <a:cubicBezTo>
                  <a:pt x="1725948" y="0"/>
                  <a:pt x="1802800" y="76852"/>
                  <a:pt x="1802800" y="171653"/>
                </a:cubicBezTo>
                <a:lnTo>
                  <a:pt x="1802800" y="1175705"/>
                </a:lnTo>
                <a:cubicBezTo>
                  <a:pt x="1802800" y="1270506"/>
                  <a:pt x="1725948" y="1347358"/>
                  <a:pt x="1631147" y="1347358"/>
                </a:cubicBezTo>
                <a:lnTo>
                  <a:pt x="171653" y="1347358"/>
                </a:lnTo>
                <a:cubicBezTo>
                  <a:pt x="76852" y="1347358"/>
                  <a:pt x="0" y="1270506"/>
                  <a:pt x="0" y="1175705"/>
                </a:cubicBezTo>
                <a:lnTo>
                  <a:pt x="0" y="171653"/>
                </a:lnTo>
                <a:cubicBezTo>
                  <a:pt x="0" y="76852"/>
                  <a:pt x="76852" y="0"/>
                  <a:pt x="171653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6"/>
          </p:nvPr>
        </p:nvSpPr>
        <p:spPr>
          <a:xfrm>
            <a:off x="6083388" y="3918722"/>
            <a:ext cx="2454903" cy="1565577"/>
          </a:xfrm>
          <a:custGeom>
            <a:avLst/>
            <a:gdLst>
              <a:gd name="connsiteX0" fmla="*/ 199455 w 2454903"/>
              <a:gd name="connsiteY0" fmla="*/ 0 h 1565577"/>
              <a:gd name="connsiteX1" fmla="*/ 2255448 w 2454903"/>
              <a:gd name="connsiteY1" fmla="*/ 0 h 1565577"/>
              <a:gd name="connsiteX2" fmla="*/ 2454903 w 2454903"/>
              <a:gd name="connsiteY2" fmla="*/ 199455 h 1565577"/>
              <a:gd name="connsiteX3" fmla="*/ 2454903 w 2454903"/>
              <a:gd name="connsiteY3" fmla="*/ 1366122 h 1565577"/>
              <a:gd name="connsiteX4" fmla="*/ 2255448 w 2454903"/>
              <a:gd name="connsiteY4" fmla="*/ 1565577 h 1565577"/>
              <a:gd name="connsiteX5" fmla="*/ 199455 w 2454903"/>
              <a:gd name="connsiteY5" fmla="*/ 1565577 h 1565577"/>
              <a:gd name="connsiteX6" fmla="*/ 0 w 2454903"/>
              <a:gd name="connsiteY6" fmla="*/ 1366122 h 1565577"/>
              <a:gd name="connsiteX7" fmla="*/ 0 w 2454903"/>
              <a:gd name="connsiteY7" fmla="*/ 199455 h 1565577"/>
              <a:gd name="connsiteX8" fmla="*/ 199455 w 2454903"/>
              <a:gd name="connsiteY8" fmla="*/ 0 h 1565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54903" h="1565577">
                <a:moveTo>
                  <a:pt x="199455" y="0"/>
                </a:moveTo>
                <a:lnTo>
                  <a:pt x="2255448" y="0"/>
                </a:lnTo>
                <a:cubicBezTo>
                  <a:pt x="2365604" y="0"/>
                  <a:pt x="2454903" y="89299"/>
                  <a:pt x="2454903" y="199455"/>
                </a:cubicBezTo>
                <a:lnTo>
                  <a:pt x="2454903" y="1366122"/>
                </a:lnTo>
                <a:cubicBezTo>
                  <a:pt x="2454903" y="1476278"/>
                  <a:pt x="2365604" y="1565577"/>
                  <a:pt x="2255448" y="1565577"/>
                </a:cubicBezTo>
                <a:lnTo>
                  <a:pt x="199455" y="1565577"/>
                </a:lnTo>
                <a:cubicBezTo>
                  <a:pt x="89299" y="1565577"/>
                  <a:pt x="0" y="1476278"/>
                  <a:pt x="0" y="1366122"/>
                </a:cubicBezTo>
                <a:lnTo>
                  <a:pt x="0" y="199455"/>
                </a:lnTo>
                <a:cubicBezTo>
                  <a:pt x="0" y="89299"/>
                  <a:pt x="89299" y="0"/>
                  <a:pt x="199455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 nodePh="1">
                                  <p:stCondLst>
                                    <p:cond delay="2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16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0" nodeType="withEffect" nodePh="1">
                                  <p:stCondLst>
                                    <p:cond delay="350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0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3" grpId="0"/>
      <p:bldP spid="27" grpId="0"/>
      <p:bldP spid="29" grpId="0"/>
      <p:bldP spid="31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2913607" y="3202357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8"/>
          </p:nvPr>
        </p:nvSpPr>
        <p:spPr>
          <a:xfrm>
            <a:off x="6559091" y="2708709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9601441" y="3499422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20"/>
          </p:nvPr>
        </p:nvSpPr>
        <p:spPr>
          <a:xfrm>
            <a:off x="8791359" y="4915040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21"/>
          </p:nvPr>
        </p:nvSpPr>
        <p:spPr>
          <a:xfrm>
            <a:off x="4913408" y="4910795"/>
            <a:ext cx="731520" cy="731520"/>
          </a:xfrm>
          <a:custGeom>
            <a:avLst/>
            <a:gdLst>
              <a:gd name="connsiteX0" fmla="*/ 365760 w 731520"/>
              <a:gd name="connsiteY0" fmla="*/ 0 h 731520"/>
              <a:gd name="connsiteX1" fmla="*/ 731520 w 731520"/>
              <a:gd name="connsiteY1" fmla="*/ 365760 h 731520"/>
              <a:gd name="connsiteX2" fmla="*/ 365760 w 731520"/>
              <a:gd name="connsiteY2" fmla="*/ 731520 h 731520"/>
              <a:gd name="connsiteX3" fmla="*/ 0 w 731520"/>
              <a:gd name="connsiteY3" fmla="*/ 365760 h 731520"/>
              <a:gd name="connsiteX4" fmla="*/ 365760 w 731520"/>
              <a:gd name="connsiteY4" fmla="*/ 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20" h="731520">
                <a:moveTo>
                  <a:pt x="365760" y="0"/>
                </a:moveTo>
                <a:cubicBezTo>
                  <a:pt x="567764" y="0"/>
                  <a:pt x="731520" y="163756"/>
                  <a:pt x="731520" y="365760"/>
                </a:cubicBezTo>
                <a:cubicBezTo>
                  <a:pt x="731520" y="567764"/>
                  <a:pt x="567764" y="731520"/>
                  <a:pt x="365760" y="731520"/>
                </a:cubicBezTo>
                <a:cubicBezTo>
                  <a:pt x="163756" y="731520"/>
                  <a:pt x="0" y="567764"/>
                  <a:pt x="0" y="365760"/>
                </a:cubicBezTo>
                <a:cubicBezTo>
                  <a:pt x="0" y="163756"/>
                  <a:pt x="163756" y="0"/>
                  <a:pt x="36576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26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36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46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56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 nodePh="1">
                                  <p:stCondLst>
                                    <p:cond delay="660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  <p:bldP spid="16" grpId="0"/>
      <p:bldP spid="18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85D6D-2CF4-4DD3-B986-2518B13082D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93D14-AD57-4EA4-969F-B964F5464D3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496847" y="1079517"/>
            <a:ext cx="3467138" cy="2072843"/>
          </a:xfrm>
          <a:custGeom>
            <a:avLst/>
            <a:gdLst>
              <a:gd name="connsiteX0" fmla="*/ 264080 w 3467138"/>
              <a:gd name="connsiteY0" fmla="*/ 0 h 2072843"/>
              <a:gd name="connsiteX1" fmla="*/ 3203058 w 3467138"/>
              <a:gd name="connsiteY1" fmla="*/ 0 h 2072843"/>
              <a:gd name="connsiteX2" fmla="*/ 3467138 w 3467138"/>
              <a:gd name="connsiteY2" fmla="*/ 264080 h 2072843"/>
              <a:gd name="connsiteX3" fmla="*/ 3467138 w 3467138"/>
              <a:gd name="connsiteY3" fmla="*/ 1808763 h 2072843"/>
              <a:gd name="connsiteX4" fmla="*/ 3203058 w 3467138"/>
              <a:gd name="connsiteY4" fmla="*/ 2072843 h 2072843"/>
              <a:gd name="connsiteX5" fmla="*/ 264080 w 3467138"/>
              <a:gd name="connsiteY5" fmla="*/ 2072843 h 2072843"/>
              <a:gd name="connsiteX6" fmla="*/ 0 w 3467138"/>
              <a:gd name="connsiteY6" fmla="*/ 1808763 h 2072843"/>
              <a:gd name="connsiteX7" fmla="*/ 0 w 3467138"/>
              <a:gd name="connsiteY7" fmla="*/ 264080 h 2072843"/>
              <a:gd name="connsiteX8" fmla="*/ 264080 w 3467138"/>
              <a:gd name="connsiteY8" fmla="*/ 0 h 207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67138" h="2072843">
                <a:moveTo>
                  <a:pt x="264080" y="0"/>
                </a:moveTo>
                <a:lnTo>
                  <a:pt x="3203058" y="0"/>
                </a:lnTo>
                <a:cubicBezTo>
                  <a:pt x="3348905" y="0"/>
                  <a:pt x="3467138" y="118233"/>
                  <a:pt x="3467138" y="264080"/>
                </a:cubicBezTo>
                <a:lnTo>
                  <a:pt x="3467138" y="1808763"/>
                </a:lnTo>
                <a:cubicBezTo>
                  <a:pt x="3467138" y="1954610"/>
                  <a:pt x="3348905" y="2072843"/>
                  <a:pt x="3203058" y="2072843"/>
                </a:cubicBezTo>
                <a:lnTo>
                  <a:pt x="264080" y="2072843"/>
                </a:lnTo>
                <a:cubicBezTo>
                  <a:pt x="118233" y="2072843"/>
                  <a:pt x="0" y="1954610"/>
                  <a:pt x="0" y="1808763"/>
                </a:cubicBezTo>
                <a:lnTo>
                  <a:pt x="0" y="264080"/>
                </a:lnTo>
                <a:cubicBezTo>
                  <a:pt x="0" y="118233"/>
                  <a:pt x="118233" y="0"/>
                  <a:pt x="264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7"/>
          </p:nvPr>
        </p:nvSpPr>
        <p:spPr>
          <a:xfrm>
            <a:off x="4362431" y="1079517"/>
            <a:ext cx="3467138" cy="2072843"/>
          </a:xfrm>
          <a:custGeom>
            <a:avLst/>
            <a:gdLst>
              <a:gd name="connsiteX0" fmla="*/ 264080 w 3467138"/>
              <a:gd name="connsiteY0" fmla="*/ 0 h 2072843"/>
              <a:gd name="connsiteX1" fmla="*/ 3203058 w 3467138"/>
              <a:gd name="connsiteY1" fmla="*/ 0 h 2072843"/>
              <a:gd name="connsiteX2" fmla="*/ 3467138 w 3467138"/>
              <a:gd name="connsiteY2" fmla="*/ 264080 h 2072843"/>
              <a:gd name="connsiteX3" fmla="*/ 3467138 w 3467138"/>
              <a:gd name="connsiteY3" fmla="*/ 1808763 h 2072843"/>
              <a:gd name="connsiteX4" fmla="*/ 3203058 w 3467138"/>
              <a:gd name="connsiteY4" fmla="*/ 2072843 h 2072843"/>
              <a:gd name="connsiteX5" fmla="*/ 264080 w 3467138"/>
              <a:gd name="connsiteY5" fmla="*/ 2072843 h 2072843"/>
              <a:gd name="connsiteX6" fmla="*/ 0 w 3467138"/>
              <a:gd name="connsiteY6" fmla="*/ 1808763 h 2072843"/>
              <a:gd name="connsiteX7" fmla="*/ 0 w 3467138"/>
              <a:gd name="connsiteY7" fmla="*/ 264080 h 2072843"/>
              <a:gd name="connsiteX8" fmla="*/ 264080 w 3467138"/>
              <a:gd name="connsiteY8" fmla="*/ 0 h 207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67138" h="2072843">
                <a:moveTo>
                  <a:pt x="264080" y="0"/>
                </a:moveTo>
                <a:lnTo>
                  <a:pt x="3203058" y="0"/>
                </a:lnTo>
                <a:cubicBezTo>
                  <a:pt x="3348905" y="0"/>
                  <a:pt x="3467138" y="118233"/>
                  <a:pt x="3467138" y="264080"/>
                </a:cubicBezTo>
                <a:lnTo>
                  <a:pt x="3467138" y="1808763"/>
                </a:lnTo>
                <a:cubicBezTo>
                  <a:pt x="3467138" y="1954610"/>
                  <a:pt x="3348905" y="2072843"/>
                  <a:pt x="3203058" y="2072843"/>
                </a:cubicBezTo>
                <a:lnTo>
                  <a:pt x="264080" y="2072843"/>
                </a:lnTo>
                <a:cubicBezTo>
                  <a:pt x="118233" y="2072843"/>
                  <a:pt x="0" y="1954610"/>
                  <a:pt x="0" y="1808763"/>
                </a:cubicBezTo>
                <a:lnTo>
                  <a:pt x="0" y="264080"/>
                </a:lnTo>
                <a:cubicBezTo>
                  <a:pt x="0" y="118233"/>
                  <a:pt x="118233" y="0"/>
                  <a:pt x="264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8"/>
          </p:nvPr>
        </p:nvSpPr>
        <p:spPr>
          <a:xfrm>
            <a:off x="8219655" y="1079517"/>
            <a:ext cx="3467138" cy="2072843"/>
          </a:xfrm>
          <a:custGeom>
            <a:avLst/>
            <a:gdLst>
              <a:gd name="connsiteX0" fmla="*/ 264080 w 3467138"/>
              <a:gd name="connsiteY0" fmla="*/ 0 h 2072843"/>
              <a:gd name="connsiteX1" fmla="*/ 3203058 w 3467138"/>
              <a:gd name="connsiteY1" fmla="*/ 0 h 2072843"/>
              <a:gd name="connsiteX2" fmla="*/ 3467138 w 3467138"/>
              <a:gd name="connsiteY2" fmla="*/ 264080 h 2072843"/>
              <a:gd name="connsiteX3" fmla="*/ 3467138 w 3467138"/>
              <a:gd name="connsiteY3" fmla="*/ 1808763 h 2072843"/>
              <a:gd name="connsiteX4" fmla="*/ 3203058 w 3467138"/>
              <a:gd name="connsiteY4" fmla="*/ 2072843 h 2072843"/>
              <a:gd name="connsiteX5" fmla="*/ 264080 w 3467138"/>
              <a:gd name="connsiteY5" fmla="*/ 2072843 h 2072843"/>
              <a:gd name="connsiteX6" fmla="*/ 0 w 3467138"/>
              <a:gd name="connsiteY6" fmla="*/ 1808763 h 2072843"/>
              <a:gd name="connsiteX7" fmla="*/ 0 w 3467138"/>
              <a:gd name="connsiteY7" fmla="*/ 264080 h 2072843"/>
              <a:gd name="connsiteX8" fmla="*/ 264080 w 3467138"/>
              <a:gd name="connsiteY8" fmla="*/ 0 h 207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67138" h="2072843">
                <a:moveTo>
                  <a:pt x="264080" y="0"/>
                </a:moveTo>
                <a:lnTo>
                  <a:pt x="3203058" y="0"/>
                </a:lnTo>
                <a:cubicBezTo>
                  <a:pt x="3348905" y="0"/>
                  <a:pt x="3467138" y="118233"/>
                  <a:pt x="3467138" y="264080"/>
                </a:cubicBezTo>
                <a:lnTo>
                  <a:pt x="3467138" y="1808763"/>
                </a:lnTo>
                <a:cubicBezTo>
                  <a:pt x="3467138" y="1954610"/>
                  <a:pt x="3348905" y="2072843"/>
                  <a:pt x="3203058" y="2072843"/>
                </a:cubicBezTo>
                <a:lnTo>
                  <a:pt x="264080" y="2072843"/>
                </a:lnTo>
                <a:cubicBezTo>
                  <a:pt x="118233" y="2072843"/>
                  <a:pt x="0" y="1954610"/>
                  <a:pt x="0" y="1808763"/>
                </a:cubicBezTo>
                <a:lnTo>
                  <a:pt x="0" y="264080"/>
                </a:lnTo>
                <a:cubicBezTo>
                  <a:pt x="0" y="118233"/>
                  <a:pt x="118233" y="0"/>
                  <a:pt x="264080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32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6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98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7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1427762" y="2919929"/>
            <a:ext cx="1811672" cy="1306292"/>
          </a:xfrm>
          <a:custGeom>
            <a:avLst/>
            <a:gdLst>
              <a:gd name="connsiteX0" fmla="*/ 130629 w 1811672"/>
              <a:gd name="connsiteY0" fmla="*/ 0 h 1306292"/>
              <a:gd name="connsiteX1" fmla="*/ 1681043 w 1811672"/>
              <a:gd name="connsiteY1" fmla="*/ 0 h 1306292"/>
              <a:gd name="connsiteX2" fmla="*/ 1811672 w 1811672"/>
              <a:gd name="connsiteY2" fmla="*/ 130629 h 1306292"/>
              <a:gd name="connsiteX3" fmla="*/ 1811672 w 1811672"/>
              <a:gd name="connsiteY3" fmla="*/ 1175663 h 1306292"/>
              <a:gd name="connsiteX4" fmla="*/ 1681043 w 1811672"/>
              <a:gd name="connsiteY4" fmla="*/ 1306292 h 1306292"/>
              <a:gd name="connsiteX5" fmla="*/ 130629 w 1811672"/>
              <a:gd name="connsiteY5" fmla="*/ 1306292 h 1306292"/>
              <a:gd name="connsiteX6" fmla="*/ 0 w 1811672"/>
              <a:gd name="connsiteY6" fmla="*/ 1175663 h 1306292"/>
              <a:gd name="connsiteX7" fmla="*/ 0 w 1811672"/>
              <a:gd name="connsiteY7" fmla="*/ 130629 h 1306292"/>
              <a:gd name="connsiteX8" fmla="*/ 130629 w 1811672"/>
              <a:gd name="connsiteY8" fmla="*/ 0 h 1306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11672" h="1306292">
                <a:moveTo>
                  <a:pt x="130629" y="0"/>
                </a:moveTo>
                <a:lnTo>
                  <a:pt x="1681043" y="0"/>
                </a:lnTo>
                <a:cubicBezTo>
                  <a:pt x="1753187" y="0"/>
                  <a:pt x="1811672" y="58485"/>
                  <a:pt x="1811672" y="130629"/>
                </a:cubicBezTo>
                <a:lnTo>
                  <a:pt x="1811672" y="1175663"/>
                </a:lnTo>
                <a:cubicBezTo>
                  <a:pt x="1811672" y="1247807"/>
                  <a:pt x="1753187" y="1306292"/>
                  <a:pt x="1681043" y="1306292"/>
                </a:cubicBezTo>
                <a:lnTo>
                  <a:pt x="130629" y="1306292"/>
                </a:lnTo>
                <a:cubicBezTo>
                  <a:pt x="58485" y="1306292"/>
                  <a:pt x="0" y="1247807"/>
                  <a:pt x="0" y="1175663"/>
                </a:cubicBezTo>
                <a:lnTo>
                  <a:pt x="0" y="130629"/>
                </a:ln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3420603" y="2919929"/>
            <a:ext cx="1811672" cy="1306292"/>
          </a:xfrm>
          <a:custGeom>
            <a:avLst/>
            <a:gdLst>
              <a:gd name="connsiteX0" fmla="*/ 130629 w 1811672"/>
              <a:gd name="connsiteY0" fmla="*/ 0 h 1306292"/>
              <a:gd name="connsiteX1" fmla="*/ 1681043 w 1811672"/>
              <a:gd name="connsiteY1" fmla="*/ 0 h 1306292"/>
              <a:gd name="connsiteX2" fmla="*/ 1811672 w 1811672"/>
              <a:gd name="connsiteY2" fmla="*/ 130629 h 1306292"/>
              <a:gd name="connsiteX3" fmla="*/ 1811672 w 1811672"/>
              <a:gd name="connsiteY3" fmla="*/ 1175663 h 1306292"/>
              <a:gd name="connsiteX4" fmla="*/ 1681043 w 1811672"/>
              <a:gd name="connsiteY4" fmla="*/ 1306292 h 1306292"/>
              <a:gd name="connsiteX5" fmla="*/ 130629 w 1811672"/>
              <a:gd name="connsiteY5" fmla="*/ 1306292 h 1306292"/>
              <a:gd name="connsiteX6" fmla="*/ 0 w 1811672"/>
              <a:gd name="connsiteY6" fmla="*/ 1175663 h 1306292"/>
              <a:gd name="connsiteX7" fmla="*/ 0 w 1811672"/>
              <a:gd name="connsiteY7" fmla="*/ 130629 h 1306292"/>
              <a:gd name="connsiteX8" fmla="*/ 130629 w 1811672"/>
              <a:gd name="connsiteY8" fmla="*/ 0 h 1306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11672" h="1306292">
                <a:moveTo>
                  <a:pt x="130629" y="0"/>
                </a:moveTo>
                <a:lnTo>
                  <a:pt x="1681043" y="0"/>
                </a:lnTo>
                <a:cubicBezTo>
                  <a:pt x="1753187" y="0"/>
                  <a:pt x="1811672" y="58485"/>
                  <a:pt x="1811672" y="130629"/>
                </a:cubicBezTo>
                <a:lnTo>
                  <a:pt x="1811672" y="1175663"/>
                </a:lnTo>
                <a:cubicBezTo>
                  <a:pt x="1811672" y="1247807"/>
                  <a:pt x="1753187" y="1306292"/>
                  <a:pt x="1681043" y="1306292"/>
                </a:cubicBezTo>
                <a:lnTo>
                  <a:pt x="130629" y="1306292"/>
                </a:lnTo>
                <a:cubicBezTo>
                  <a:pt x="58485" y="1306292"/>
                  <a:pt x="0" y="1247807"/>
                  <a:pt x="0" y="1175663"/>
                </a:cubicBezTo>
                <a:lnTo>
                  <a:pt x="0" y="130629"/>
                </a:ln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8"/>
          </p:nvPr>
        </p:nvSpPr>
        <p:spPr>
          <a:xfrm>
            <a:off x="5413443" y="2919929"/>
            <a:ext cx="1811672" cy="1306292"/>
          </a:xfrm>
          <a:custGeom>
            <a:avLst/>
            <a:gdLst>
              <a:gd name="connsiteX0" fmla="*/ 130629 w 1811672"/>
              <a:gd name="connsiteY0" fmla="*/ 0 h 1306292"/>
              <a:gd name="connsiteX1" fmla="*/ 1681043 w 1811672"/>
              <a:gd name="connsiteY1" fmla="*/ 0 h 1306292"/>
              <a:gd name="connsiteX2" fmla="*/ 1811672 w 1811672"/>
              <a:gd name="connsiteY2" fmla="*/ 130629 h 1306292"/>
              <a:gd name="connsiteX3" fmla="*/ 1811672 w 1811672"/>
              <a:gd name="connsiteY3" fmla="*/ 1175663 h 1306292"/>
              <a:gd name="connsiteX4" fmla="*/ 1681043 w 1811672"/>
              <a:gd name="connsiteY4" fmla="*/ 1306292 h 1306292"/>
              <a:gd name="connsiteX5" fmla="*/ 130629 w 1811672"/>
              <a:gd name="connsiteY5" fmla="*/ 1306292 h 1306292"/>
              <a:gd name="connsiteX6" fmla="*/ 0 w 1811672"/>
              <a:gd name="connsiteY6" fmla="*/ 1175663 h 1306292"/>
              <a:gd name="connsiteX7" fmla="*/ 0 w 1811672"/>
              <a:gd name="connsiteY7" fmla="*/ 130629 h 1306292"/>
              <a:gd name="connsiteX8" fmla="*/ 130629 w 1811672"/>
              <a:gd name="connsiteY8" fmla="*/ 0 h 1306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11672" h="1306292">
                <a:moveTo>
                  <a:pt x="130629" y="0"/>
                </a:moveTo>
                <a:lnTo>
                  <a:pt x="1681043" y="0"/>
                </a:lnTo>
                <a:cubicBezTo>
                  <a:pt x="1753187" y="0"/>
                  <a:pt x="1811672" y="58485"/>
                  <a:pt x="1811672" y="130629"/>
                </a:cubicBezTo>
                <a:lnTo>
                  <a:pt x="1811672" y="1175663"/>
                </a:lnTo>
                <a:cubicBezTo>
                  <a:pt x="1811672" y="1247807"/>
                  <a:pt x="1753187" y="1306292"/>
                  <a:pt x="1681043" y="1306292"/>
                </a:cubicBezTo>
                <a:lnTo>
                  <a:pt x="130629" y="1306292"/>
                </a:lnTo>
                <a:cubicBezTo>
                  <a:pt x="58485" y="1306292"/>
                  <a:pt x="0" y="1247807"/>
                  <a:pt x="0" y="1175663"/>
                </a:cubicBezTo>
                <a:lnTo>
                  <a:pt x="0" y="130629"/>
                </a:ln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36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41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46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6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6"/>
          </p:nvPr>
        </p:nvSpPr>
        <p:spPr>
          <a:xfrm>
            <a:off x="6144150" y="2864632"/>
            <a:ext cx="2779190" cy="1794210"/>
          </a:xfrm>
          <a:custGeom>
            <a:avLst/>
            <a:gdLst>
              <a:gd name="connsiteX0" fmla="*/ 299041 w 2779190"/>
              <a:gd name="connsiteY0" fmla="*/ 0 h 1794210"/>
              <a:gd name="connsiteX1" fmla="*/ 2480149 w 2779190"/>
              <a:gd name="connsiteY1" fmla="*/ 0 h 1794210"/>
              <a:gd name="connsiteX2" fmla="*/ 2779190 w 2779190"/>
              <a:gd name="connsiteY2" fmla="*/ 299041 h 1794210"/>
              <a:gd name="connsiteX3" fmla="*/ 2779190 w 2779190"/>
              <a:gd name="connsiteY3" fmla="*/ 1495169 h 1794210"/>
              <a:gd name="connsiteX4" fmla="*/ 2480149 w 2779190"/>
              <a:gd name="connsiteY4" fmla="*/ 1794210 h 1794210"/>
              <a:gd name="connsiteX5" fmla="*/ 299041 w 2779190"/>
              <a:gd name="connsiteY5" fmla="*/ 1794210 h 1794210"/>
              <a:gd name="connsiteX6" fmla="*/ 0 w 2779190"/>
              <a:gd name="connsiteY6" fmla="*/ 1495169 h 1794210"/>
              <a:gd name="connsiteX7" fmla="*/ 0 w 2779190"/>
              <a:gd name="connsiteY7" fmla="*/ 299041 h 1794210"/>
              <a:gd name="connsiteX8" fmla="*/ 299041 w 2779190"/>
              <a:gd name="connsiteY8" fmla="*/ 0 h 1794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9190" h="1794210">
                <a:moveTo>
                  <a:pt x="299041" y="0"/>
                </a:moveTo>
                <a:lnTo>
                  <a:pt x="2480149" y="0"/>
                </a:lnTo>
                <a:cubicBezTo>
                  <a:pt x="2645305" y="0"/>
                  <a:pt x="2779190" y="133885"/>
                  <a:pt x="2779190" y="299041"/>
                </a:cubicBezTo>
                <a:lnTo>
                  <a:pt x="2779190" y="1495169"/>
                </a:lnTo>
                <a:cubicBezTo>
                  <a:pt x="2779190" y="1660325"/>
                  <a:pt x="2645305" y="1794210"/>
                  <a:pt x="2480149" y="1794210"/>
                </a:cubicBezTo>
                <a:lnTo>
                  <a:pt x="299041" y="1794210"/>
                </a:lnTo>
                <a:cubicBezTo>
                  <a:pt x="133885" y="1794210"/>
                  <a:pt x="0" y="1660325"/>
                  <a:pt x="0" y="1495169"/>
                </a:cubicBezTo>
                <a:lnTo>
                  <a:pt x="0" y="299041"/>
                </a:lnTo>
                <a:cubicBezTo>
                  <a:pt x="0" y="133885"/>
                  <a:pt x="133885" y="0"/>
                  <a:pt x="29904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7"/>
          </p:nvPr>
        </p:nvSpPr>
        <p:spPr>
          <a:xfrm>
            <a:off x="9069909" y="3123958"/>
            <a:ext cx="2314182" cy="1534885"/>
          </a:xfrm>
          <a:custGeom>
            <a:avLst/>
            <a:gdLst>
              <a:gd name="connsiteX0" fmla="*/ 255819 w 2314182"/>
              <a:gd name="connsiteY0" fmla="*/ 0 h 1534885"/>
              <a:gd name="connsiteX1" fmla="*/ 2058363 w 2314182"/>
              <a:gd name="connsiteY1" fmla="*/ 0 h 1534885"/>
              <a:gd name="connsiteX2" fmla="*/ 2314182 w 2314182"/>
              <a:gd name="connsiteY2" fmla="*/ 255819 h 1534885"/>
              <a:gd name="connsiteX3" fmla="*/ 2314182 w 2314182"/>
              <a:gd name="connsiteY3" fmla="*/ 1279066 h 1534885"/>
              <a:gd name="connsiteX4" fmla="*/ 2058363 w 2314182"/>
              <a:gd name="connsiteY4" fmla="*/ 1534885 h 1534885"/>
              <a:gd name="connsiteX5" fmla="*/ 255819 w 2314182"/>
              <a:gd name="connsiteY5" fmla="*/ 1534885 h 1534885"/>
              <a:gd name="connsiteX6" fmla="*/ 0 w 2314182"/>
              <a:gd name="connsiteY6" fmla="*/ 1279066 h 1534885"/>
              <a:gd name="connsiteX7" fmla="*/ 0 w 2314182"/>
              <a:gd name="connsiteY7" fmla="*/ 255819 h 1534885"/>
              <a:gd name="connsiteX8" fmla="*/ 255819 w 2314182"/>
              <a:gd name="connsiteY8" fmla="*/ 0 h 1534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14182" h="1534885">
                <a:moveTo>
                  <a:pt x="255819" y="0"/>
                </a:moveTo>
                <a:lnTo>
                  <a:pt x="2058363" y="0"/>
                </a:lnTo>
                <a:cubicBezTo>
                  <a:pt x="2199648" y="0"/>
                  <a:pt x="2314182" y="114534"/>
                  <a:pt x="2314182" y="255819"/>
                </a:cubicBezTo>
                <a:lnTo>
                  <a:pt x="2314182" y="1279066"/>
                </a:lnTo>
                <a:cubicBezTo>
                  <a:pt x="2314182" y="1420351"/>
                  <a:pt x="2199648" y="1534885"/>
                  <a:pt x="2058363" y="1534885"/>
                </a:cubicBezTo>
                <a:lnTo>
                  <a:pt x="255819" y="1534885"/>
                </a:lnTo>
                <a:cubicBezTo>
                  <a:pt x="114534" y="1534885"/>
                  <a:pt x="0" y="1420351"/>
                  <a:pt x="0" y="1279066"/>
                </a:cubicBezTo>
                <a:lnTo>
                  <a:pt x="0" y="255819"/>
                </a:lnTo>
                <a:cubicBezTo>
                  <a:pt x="0" y="114534"/>
                  <a:pt x="114534" y="0"/>
                  <a:pt x="25581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8"/>
          </p:nvPr>
        </p:nvSpPr>
        <p:spPr>
          <a:xfrm>
            <a:off x="6694097" y="1182562"/>
            <a:ext cx="2314182" cy="1534885"/>
          </a:xfrm>
          <a:custGeom>
            <a:avLst/>
            <a:gdLst>
              <a:gd name="connsiteX0" fmla="*/ 255819 w 2314182"/>
              <a:gd name="connsiteY0" fmla="*/ 0 h 1534885"/>
              <a:gd name="connsiteX1" fmla="*/ 2058363 w 2314182"/>
              <a:gd name="connsiteY1" fmla="*/ 0 h 1534885"/>
              <a:gd name="connsiteX2" fmla="*/ 2314182 w 2314182"/>
              <a:gd name="connsiteY2" fmla="*/ 255819 h 1534885"/>
              <a:gd name="connsiteX3" fmla="*/ 2314182 w 2314182"/>
              <a:gd name="connsiteY3" fmla="*/ 1279066 h 1534885"/>
              <a:gd name="connsiteX4" fmla="*/ 2058363 w 2314182"/>
              <a:gd name="connsiteY4" fmla="*/ 1534885 h 1534885"/>
              <a:gd name="connsiteX5" fmla="*/ 255819 w 2314182"/>
              <a:gd name="connsiteY5" fmla="*/ 1534885 h 1534885"/>
              <a:gd name="connsiteX6" fmla="*/ 0 w 2314182"/>
              <a:gd name="connsiteY6" fmla="*/ 1279066 h 1534885"/>
              <a:gd name="connsiteX7" fmla="*/ 0 w 2314182"/>
              <a:gd name="connsiteY7" fmla="*/ 255819 h 1534885"/>
              <a:gd name="connsiteX8" fmla="*/ 255819 w 2314182"/>
              <a:gd name="connsiteY8" fmla="*/ 0 h 1534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14182" h="1534885">
                <a:moveTo>
                  <a:pt x="255819" y="0"/>
                </a:moveTo>
                <a:lnTo>
                  <a:pt x="2058363" y="0"/>
                </a:lnTo>
                <a:cubicBezTo>
                  <a:pt x="2199648" y="0"/>
                  <a:pt x="2314182" y="114534"/>
                  <a:pt x="2314182" y="255819"/>
                </a:cubicBezTo>
                <a:lnTo>
                  <a:pt x="2314182" y="1279066"/>
                </a:lnTo>
                <a:cubicBezTo>
                  <a:pt x="2314182" y="1420351"/>
                  <a:pt x="2199648" y="1534885"/>
                  <a:pt x="2058363" y="1534885"/>
                </a:cubicBezTo>
                <a:lnTo>
                  <a:pt x="255819" y="1534885"/>
                </a:lnTo>
                <a:cubicBezTo>
                  <a:pt x="114534" y="1534885"/>
                  <a:pt x="0" y="1420351"/>
                  <a:pt x="0" y="1279066"/>
                </a:cubicBezTo>
                <a:lnTo>
                  <a:pt x="0" y="255819"/>
                </a:lnTo>
                <a:cubicBezTo>
                  <a:pt x="0" y="114534"/>
                  <a:pt x="114534" y="0"/>
                  <a:pt x="255819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9"/>
          </p:nvPr>
        </p:nvSpPr>
        <p:spPr>
          <a:xfrm>
            <a:off x="9135460" y="1070422"/>
            <a:ext cx="2779190" cy="1794210"/>
          </a:xfrm>
          <a:custGeom>
            <a:avLst/>
            <a:gdLst>
              <a:gd name="connsiteX0" fmla="*/ 299041 w 2779190"/>
              <a:gd name="connsiteY0" fmla="*/ 0 h 1794210"/>
              <a:gd name="connsiteX1" fmla="*/ 2480149 w 2779190"/>
              <a:gd name="connsiteY1" fmla="*/ 0 h 1794210"/>
              <a:gd name="connsiteX2" fmla="*/ 2779190 w 2779190"/>
              <a:gd name="connsiteY2" fmla="*/ 299041 h 1794210"/>
              <a:gd name="connsiteX3" fmla="*/ 2779190 w 2779190"/>
              <a:gd name="connsiteY3" fmla="*/ 1495169 h 1794210"/>
              <a:gd name="connsiteX4" fmla="*/ 2480149 w 2779190"/>
              <a:gd name="connsiteY4" fmla="*/ 1794210 h 1794210"/>
              <a:gd name="connsiteX5" fmla="*/ 299041 w 2779190"/>
              <a:gd name="connsiteY5" fmla="*/ 1794210 h 1794210"/>
              <a:gd name="connsiteX6" fmla="*/ 0 w 2779190"/>
              <a:gd name="connsiteY6" fmla="*/ 1495169 h 1794210"/>
              <a:gd name="connsiteX7" fmla="*/ 0 w 2779190"/>
              <a:gd name="connsiteY7" fmla="*/ 299041 h 1794210"/>
              <a:gd name="connsiteX8" fmla="*/ 299041 w 2779190"/>
              <a:gd name="connsiteY8" fmla="*/ 0 h 1794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79190" h="1794210">
                <a:moveTo>
                  <a:pt x="299041" y="0"/>
                </a:moveTo>
                <a:lnTo>
                  <a:pt x="2480149" y="0"/>
                </a:lnTo>
                <a:cubicBezTo>
                  <a:pt x="2645305" y="0"/>
                  <a:pt x="2779190" y="133885"/>
                  <a:pt x="2779190" y="299041"/>
                </a:cubicBezTo>
                <a:lnTo>
                  <a:pt x="2779190" y="1495169"/>
                </a:lnTo>
                <a:cubicBezTo>
                  <a:pt x="2779190" y="1660325"/>
                  <a:pt x="2645305" y="1794210"/>
                  <a:pt x="2480149" y="1794210"/>
                </a:cubicBezTo>
                <a:lnTo>
                  <a:pt x="299041" y="1794210"/>
                </a:lnTo>
                <a:cubicBezTo>
                  <a:pt x="133885" y="1794210"/>
                  <a:pt x="0" y="1660325"/>
                  <a:pt x="0" y="1495169"/>
                </a:cubicBezTo>
                <a:lnTo>
                  <a:pt x="0" y="299041"/>
                </a:lnTo>
                <a:cubicBezTo>
                  <a:pt x="0" y="133885"/>
                  <a:pt x="133885" y="0"/>
                  <a:pt x="299041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45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5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55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19" grpId="0"/>
      <p:bldP spid="21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6"/>
          </p:nvPr>
        </p:nvSpPr>
        <p:spPr>
          <a:xfrm>
            <a:off x="5148776" y="1471347"/>
            <a:ext cx="2348138" cy="3899841"/>
          </a:xfrm>
          <a:custGeom>
            <a:avLst/>
            <a:gdLst>
              <a:gd name="connsiteX0" fmla="*/ 370067 w 2348138"/>
              <a:gd name="connsiteY0" fmla="*/ 0 h 3899841"/>
              <a:gd name="connsiteX1" fmla="*/ 1978071 w 2348138"/>
              <a:gd name="connsiteY1" fmla="*/ 0 h 3899841"/>
              <a:gd name="connsiteX2" fmla="*/ 2348138 w 2348138"/>
              <a:gd name="connsiteY2" fmla="*/ 370067 h 3899841"/>
              <a:gd name="connsiteX3" fmla="*/ 2348138 w 2348138"/>
              <a:gd name="connsiteY3" fmla="*/ 3529774 h 3899841"/>
              <a:gd name="connsiteX4" fmla="*/ 1978071 w 2348138"/>
              <a:gd name="connsiteY4" fmla="*/ 3899841 h 3899841"/>
              <a:gd name="connsiteX5" fmla="*/ 370067 w 2348138"/>
              <a:gd name="connsiteY5" fmla="*/ 3899841 h 3899841"/>
              <a:gd name="connsiteX6" fmla="*/ 0 w 2348138"/>
              <a:gd name="connsiteY6" fmla="*/ 3529774 h 3899841"/>
              <a:gd name="connsiteX7" fmla="*/ 0 w 2348138"/>
              <a:gd name="connsiteY7" fmla="*/ 370067 h 3899841"/>
              <a:gd name="connsiteX8" fmla="*/ 370067 w 2348138"/>
              <a:gd name="connsiteY8" fmla="*/ 0 h 3899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8138" h="3899841">
                <a:moveTo>
                  <a:pt x="370067" y="0"/>
                </a:moveTo>
                <a:lnTo>
                  <a:pt x="1978071" y="0"/>
                </a:lnTo>
                <a:cubicBezTo>
                  <a:pt x="2182453" y="0"/>
                  <a:pt x="2348138" y="165685"/>
                  <a:pt x="2348138" y="370067"/>
                </a:cubicBezTo>
                <a:lnTo>
                  <a:pt x="2348138" y="3529774"/>
                </a:lnTo>
                <a:cubicBezTo>
                  <a:pt x="2348138" y="3734156"/>
                  <a:pt x="2182453" y="3899841"/>
                  <a:pt x="1978071" y="3899841"/>
                </a:cubicBezTo>
                <a:lnTo>
                  <a:pt x="370067" y="3899841"/>
                </a:lnTo>
                <a:cubicBezTo>
                  <a:pt x="165685" y="3899841"/>
                  <a:pt x="0" y="3734156"/>
                  <a:pt x="0" y="3529774"/>
                </a:cubicBezTo>
                <a:lnTo>
                  <a:pt x="0" y="370067"/>
                </a:lnTo>
                <a:cubicBezTo>
                  <a:pt x="0" y="165685"/>
                  <a:pt x="165685" y="0"/>
                  <a:pt x="3700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7742342" y="1471347"/>
            <a:ext cx="2348138" cy="3899841"/>
          </a:xfrm>
          <a:custGeom>
            <a:avLst/>
            <a:gdLst>
              <a:gd name="connsiteX0" fmla="*/ 370067 w 2348138"/>
              <a:gd name="connsiteY0" fmla="*/ 0 h 3899841"/>
              <a:gd name="connsiteX1" fmla="*/ 1978071 w 2348138"/>
              <a:gd name="connsiteY1" fmla="*/ 0 h 3899841"/>
              <a:gd name="connsiteX2" fmla="*/ 2348138 w 2348138"/>
              <a:gd name="connsiteY2" fmla="*/ 370067 h 3899841"/>
              <a:gd name="connsiteX3" fmla="*/ 2348138 w 2348138"/>
              <a:gd name="connsiteY3" fmla="*/ 3529774 h 3899841"/>
              <a:gd name="connsiteX4" fmla="*/ 1978071 w 2348138"/>
              <a:gd name="connsiteY4" fmla="*/ 3899841 h 3899841"/>
              <a:gd name="connsiteX5" fmla="*/ 370067 w 2348138"/>
              <a:gd name="connsiteY5" fmla="*/ 3899841 h 3899841"/>
              <a:gd name="connsiteX6" fmla="*/ 0 w 2348138"/>
              <a:gd name="connsiteY6" fmla="*/ 3529774 h 3899841"/>
              <a:gd name="connsiteX7" fmla="*/ 0 w 2348138"/>
              <a:gd name="connsiteY7" fmla="*/ 370067 h 3899841"/>
              <a:gd name="connsiteX8" fmla="*/ 370067 w 2348138"/>
              <a:gd name="connsiteY8" fmla="*/ 0 h 3899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48138" h="3899841">
                <a:moveTo>
                  <a:pt x="370067" y="0"/>
                </a:moveTo>
                <a:lnTo>
                  <a:pt x="1978071" y="0"/>
                </a:lnTo>
                <a:cubicBezTo>
                  <a:pt x="2182453" y="0"/>
                  <a:pt x="2348138" y="165685"/>
                  <a:pt x="2348138" y="370067"/>
                </a:cubicBezTo>
                <a:lnTo>
                  <a:pt x="2348138" y="3529774"/>
                </a:lnTo>
                <a:cubicBezTo>
                  <a:pt x="2348138" y="3734156"/>
                  <a:pt x="2182453" y="3899841"/>
                  <a:pt x="1978071" y="3899841"/>
                </a:cubicBezTo>
                <a:lnTo>
                  <a:pt x="370067" y="3899841"/>
                </a:lnTo>
                <a:cubicBezTo>
                  <a:pt x="165685" y="3899841"/>
                  <a:pt x="0" y="3734156"/>
                  <a:pt x="0" y="3529774"/>
                </a:cubicBezTo>
                <a:lnTo>
                  <a:pt x="0" y="370067"/>
                </a:lnTo>
                <a:cubicBezTo>
                  <a:pt x="0" y="165685"/>
                  <a:pt x="165685" y="0"/>
                  <a:pt x="3700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10336814" y="1471348"/>
            <a:ext cx="1855187" cy="3899841"/>
          </a:xfrm>
          <a:custGeom>
            <a:avLst/>
            <a:gdLst>
              <a:gd name="connsiteX0" fmla="*/ 370067 w 1855187"/>
              <a:gd name="connsiteY0" fmla="*/ 0 h 3899841"/>
              <a:gd name="connsiteX1" fmla="*/ 1855187 w 1855187"/>
              <a:gd name="connsiteY1" fmla="*/ 0 h 3899841"/>
              <a:gd name="connsiteX2" fmla="*/ 1855187 w 1855187"/>
              <a:gd name="connsiteY2" fmla="*/ 3899841 h 3899841"/>
              <a:gd name="connsiteX3" fmla="*/ 370067 w 1855187"/>
              <a:gd name="connsiteY3" fmla="*/ 3899841 h 3899841"/>
              <a:gd name="connsiteX4" fmla="*/ 0 w 1855187"/>
              <a:gd name="connsiteY4" fmla="*/ 3529774 h 3899841"/>
              <a:gd name="connsiteX5" fmla="*/ 0 w 1855187"/>
              <a:gd name="connsiteY5" fmla="*/ 370067 h 3899841"/>
              <a:gd name="connsiteX6" fmla="*/ 370067 w 1855187"/>
              <a:gd name="connsiteY6" fmla="*/ 0 h 3899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55187" h="3899841">
                <a:moveTo>
                  <a:pt x="370067" y="0"/>
                </a:moveTo>
                <a:lnTo>
                  <a:pt x="1855187" y="0"/>
                </a:lnTo>
                <a:lnTo>
                  <a:pt x="1855187" y="3899841"/>
                </a:lnTo>
                <a:lnTo>
                  <a:pt x="370067" y="3899841"/>
                </a:lnTo>
                <a:cubicBezTo>
                  <a:pt x="165685" y="3899841"/>
                  <a:pt x="0" y="3734156"/>
                  <a:pt x="0" y="3529774"/>
                </a:cubicBezTo>
                <a:lnTo>
                  <a:pt x="0" y="370067"/>
                </a:lnTo>
                <a:cubicBezTo>
                  <a:pt x="0" y="165685"/>
                  <a:pt x="165685" y="0"/>
                  <a:pt x="3700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41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46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51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85D6D-2CF4-4DD3-B986-2518B13082D1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93D14-AD57-4EA4-969F-B964F5464D3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>
          <a:xfrm>
            <a:off x="1325005" y="2528210"/>
            <a:ext cx="2489578" cy="1528811"/>
          </a:xfrm>
          <a:custGeom>
            <a:avLst/>
            <a:gdLst>
              <a:gd name="connsiteX0" fmla="*/ 132 w 2489578"/>
              <a:gd name="connsiteY0" fmla="*/ 0 h 1528811"/>
              <a:gd name="connsiteX1" fmla="*/ 2489446 w 2489578"/>
              <a:gd name="connsiteY1" fmla="*/ 0 h 1528811"/>
              <a:gd name="connsiteX2" fmla="*/ 2489578 w 2489578"/>
              <a:gd name="connsiteY2" fmla="*/ 1313 h 1528811"/>
              <a:gd name="connsiteX3" fmla="*/ 2489578 w 2489578"/>
              <a:gd name="connsiteY3" fmla="*/ 1305796 h 1528811"/>
              <a:gd name="connsiteX4" fmla="*/ 2266563 w 2489578"/>
              <a:gd name="connsiteY4" fmla="*/ 1528811 h 1528811"/>
              <a:gd name="connsiteX5" fmla="*/ 223015 w 2489578"/>
              <a:gd name="connsiteY5" fmla="*/ 1528811 h 1528811"/>
              <a:gd name="connsiteX6" fmla="*/ 0 w 2489578"/>
              <a:gd name="connsiteY6" fmla="*/ 1305796 h 1528811"/>
              <a:gd name="connsiteX7" fmla="*/ 0 w 2489578"/>
              <a:gd name="connsiteY7" fmla="*/ 1313 h 1528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9578" h="1528811">
                <a:moveTo>
                  <a:pt x="132" y="0"/>
                </a:moveTo>
                <a:lnTo>
                  <a:pt x="2489446" y="0"/>
                </a:lnTo>
                <a:lnTo>
                  <a:pt x="2489578" y="1313"/>
                </a:lnTo>
                <a:lnTo>
                  <a:pt x="2489578" y="1305796"/>
                </a:lnTo>
                <a:cubicBezTo>
                  <a:pt x="2489578" y="1428964"/>
                  <a:pt x="2389731" y="1528811"/>
                  <a:pt x="2266563" y="1528811"/>
                </a:cubicBezTo>
                <a:lnTo>
                  <a:pt x="223015" y="1528811"/>
                </a:lnTo>
                <a:cubicBezTo>
                  <a:pt x="99847" y="1528811"/>
                  <a:pt x="0" y="1428964"/>
                  <a:pt x="0" y="1305796"/>
                </a:cubicBezTo>
                <a:lnTo>
                  <a:pt x="0" y="1313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4851210" y="2528210"/>
            <a:ext cx="2489578" cy="1528811"/>
          </a:xfrm>
          <a:custGeom>
            <a:avLst/>
            <a:gdLst>
              <a:gd name="connsiteX0" fmla="*/ 132 w 2489578"/>
              <a:gd name="connsiteY0" fmla="*/ 0 h 1528811"/>
              <a:gd name="connsiteX1" fmla="*/ 2489446 w 2489578"/>
              <a:gd name="connsiteY1" fmla="*/ 0 h 1528811"/>
              <a:gd name="connsiteX2" fmla="*/ 2489578 w 2489578"/>
              <a:gd name="connsiteY2" fmla="*/ 1313 h 1528811"/>
              <a:gd name="connsiteX3" fmla="*/ 2489578 w 2489578"/>
              <a:gd name="connsiteY3" fmla="*/ 1305796 h 1528811"/>
              <a:gd name="connsiteX4" fmla="*/ 2266563 w 2489578"/>
              <a:gd name="connsiteY4" fmla="*/ 1528811 h 1528811"/>
              <a:gd name="connsiteX5" fmla="*/ 223015 w 2489578"/>
              <a:gd name="connsiteY5" fmla="*/ 1528811 h 1528811"/>
              <a:gd name="connsiteX6" fmla="*/ 0 w 2489578"/>
              <a:gd name="connsiteY6" fmla="*/ 1305796 h 1528811"/>
              <a:gd name="connsiteX7" fmla="*/ 0 w 2489578"/>
              <a:gd name="connsiteY7" fmla="*/ 1313 h 1528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9578" h="1528811">
                <a:moveTo>
                  <a:pt x="132" y="0"/>
                </a:moveTo>
                <a:lnTo>
                  <a:pt x="2489446" y="0"/>
                </a:lnTo>
                <a:lnTo>
                  <a:pt x="2489578" y="1313"/>
                </a:lnTo>
                <a:lnTo>
                  <a:pt x="2489578" y="1305796"/>
                </a:lnTo>
                <a:cubicBezTo>
                  <a:pt x="2489578" y="1428964"/>
                  <a:pt x="2389731" y="1528811"/>
                  <a:pt x="2266563" y="1528811"/>
                </a:cubicBezTo>
                <a:lnTo>
                  <a:pt x="223015" y="1528811"/>
                </a:lnTo>
                <a:cubicBezTo>
                  <a:pt x="99847" y="1528811"/>
                  <a:pt x="0" y="1428964"/>
                  <a:pt x="0" y="1305796"/>
                </a:cubicBezTo>
                <a:lnTo>
                  <a:pt x="0" y="1313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8"/>
          </p:nvPr>
        </p:nvSpPr>
        <p:spPr>
          <a:xfrm>
            <a:off x="8377415" y="2528210"/>
            <a:ext cx="2489578" cy="1528811"/>
          </a:xfrm>
          <a:custGeom>
            <a:avLst/>
            <a:gdLst>
              <a:gd name="connsiteX0" fmla="*/ 132 w 2489578"/>
              <a:gd name="connsiteY0" fmla="*/ 0 h 1528811"/>
              <a:gd name="connsiteX1" fmla="*/ 2489446 w 2489578"/>
              <a:gd name="connsiteY1" fmla="*/ 0 h 1528811"/>
              <a:gd name="connsiteX2" fmla="*/ 2489578 w 2489578"/>
              <a:gd name="connsiteY2" fmla="*/ 1313 h 1528811"/>
              <a:gd name="connsiteX3" fmla="*/ 2489578 w 2489578"/>
              <a:gd name="connsiteY3" fmla="*/ 1305796 h 1528811"/>
              <a:gd name="connsiteX4" fmla="*/ 2266563 w 2489578"/>
              <a:gd name="connsiteY4" fmla="*/ 1528811 h 1528811"/>
              <a:gd name="connsiteX5" fmla="*/ 223015 w 2489578"/>
              <a:gd name="connsiteY5" fmla="*/ 1528811 h 1528811"/>
              <a:gd name="connsiteX6" fmla="*/ 0 w 2489578"/>
              <a:gd name="connsiteY6" fmla="*/ 1305796 h 1528811"/>
              <a:gd name="connsiteX7" fmla="*/ 0 w 2489578"/>
              <a:gd name="connsiteY7" fmla="*/ 1313 h 1528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89578" h="1528811">
                <a:moveTo>
                  <a:pt x="132" y="0"/>
                </a:moveTo>
                <a:lnTo>
                  <a:pt x="2489446" y="0"/>
                </a:lnTo>
                <a:lnTo>
                  <a:pt x="2489578" y="1313"/>
                </a:lnTo>
                <a:lnTo>
                  <a:pt x="2489578" y="1305796"/>
                </a:lnTo>
                <a:cubicBezTo>
                  <a:pt x="2489578" y="1428964"/>
                  <a:pt x="2389731" y="1528811"/>
                  <a:pt x="2266563" y="1528811"/>
                </a:cubicBezTo>
                <a:lnTo>
                  <a:pt x="223015" y="1528811"/>
                </a:lnTo>
                <a:cubicBezTo>
                  <a:pt x="99847" y="1528811"/>
                  <a:pt x="0" y="1428964"/>
                  <a:pt x="0" y="1305796"/>
                </a:cubicBezTo>
                <a:lnTo>
                  <a:pt x="0" y="1313"/>
                </a:ln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 nodePh="1">
                                  <p:stCondLst>
                                    <p:cond delay="42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 nodePh="1">
                                  <p:stCondLst>
                                    <p:cond delay="87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 nodePh="1">
                                  <p:stCondLst>
                                    <p:cond delay="132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6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890311" y="2943694"/>
            <a:ext cx="1971342" cy="1647897"/>
          </a:xfrm>
          <a:custGeom>
            <a:avLst/>
            <a:gdLst>
              <a:gd name="connsiteX0" fmla="*/ 165967 w 1971342"/>
              <a:gd name="connsiteY0" fmla="*/ 0 h 1647897"/>
              <a:gd name="connsiteX1" fmla="*/ 1805375 w 1971342"/>
              <a:gd name="connsiteY1" fmla="*/ 0 h 1647897"/>
              <a:gd name="connsiteX2" fmla="*/ 1971342 w 1971342"/>
              <a:gd name="connsiteY2" fmla="*/ 165967 h 1647897"/>
              <a:gd name="connsiteX3" fmla="*/ 1971342 w 1971342"/>
              <a:gd name="connsiteY3" fmla="*/ 1647897 h 1647897"/>
              <a:gd name="connsiteX4" fmla="*/ 1847910 w 1971342"/>
              <a:gd name="connsiteY4" fmla="*/ 1625711 h 1647897"/>
              <a:gd name="connsiteX5" fmla="*/ 38073 w 1971342"/>
              <a:gd name="connsiteY5" fmla="*/ 1300894 h 1647897"/>
              <a:gd name="connsiteX6" fmla="*/ 0 w 1971342"/>
              <a:gd name="connsiteY6" fmla="*/ 1300664 h 1647897"/>
              <a:gd name="connsiteX7" fmla="*/ 0 w 1971342"/>
              <a:gd name="connsiteY7" fmla="*/ 165967 h 1647897"/>
              <a:gd name="connsiteX8" fmla="*/ 165967 w 1971342"/>
              <a:gd name="connsiteY8" fmla="*/ 0 h 164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342" h="1647897">
                <a:moveTo>
                  <a:pt x="165967" y="0"/>
                </a:moveTo>
                <a:lnTo>
                  <a:pt x="1805375" y="0"/>
                </a:lnTo>
                <a:cubicBezTo>
                  <a:pt x="1897036" y="0"/>
                  <a:pt x="1971342" y="74306"/>
                  <a:pt x="1971342" y="165967"/>
                </a:cubicBezTo>
                <a:lnTo>
                  <a:pt x="1971342" y="1647897"/>
                </a:lnTo>
                <a:lnTo>
                  <a:pt x="1847910" y="1625711"/>
                </a:lnTo>
                <a:cubicBezTo>
                  <a:pt x="1334961" y="1516472"/>
                  <a:pt x="859014" y="1320167"/>
                  <a:pt x="38073" y="1300894"/>
                </a:cubicBezTo>
                <a:lnTo>
                  <a:pt x="0" y="1300664"/>
                </a:lnTo>
                <a:lnTo>
                  <a:pt x="0" y="165967"/>
                </a:lnTo>
                <a:cubicBezTo>
                  <a:pt x="0" y="74306"/>
                  <a:pt x="74306" y="0"/>
                  <a:pt x="1659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8" name="Picture Placeholder 27"/>
          <p:cNvSpPr>
            <a:spLocks noGrp="1"/>
          </p:cNvSpPr>
          <p:nvPr>
            <p:ph type="pic" sz="quarter" idx="17"/>
          </p:nvPr>
        </p:nvSpPr>
        <p:spPr>
          <a:xfrm>
            <a:off x="3433155" y="2943694"/>
            <a:ext cx="1971342" cy="1647897"/>
          </a:xfrm>
          <a:custGeom>
            <a:avLst/>
            <a:gdLst>
              <a:gd name="connsiteX0" fmla="*/ 165967 w 1971342"/>
              <a:gd name="connsiteY0" fmla="*/ 0 h 1647897"/>
              <a:gd name="connsiteX1" fmla="*/ 1805375 w 1971342"/>
              <a:gd name="connsiteY1" fmla="*/ 0 h 1647897"/>
              <a:gd name="connsiteX2" fmla="*/ 1971342 w 1971342"/>
              <a:gd name="connsiteY2" fmla="*/ 165967 h 1647897"/>
              <a:gd name="connsiteX3" fmla="*/ 1971342 w 1971342"/>
              <a:gd name="connsiteY3" fmla="*/ 1647897 h 1647897"/>
              <a:gd name="connsiteX4" fmla="*/ 1847910 w 1971342"/>
              <a:gd name="connsiteY4" fmla="*/ 1625711 h 1647897"/>
              <a:gd name="connsiteX5" fmla="*/ 38073 w 1971342"/>
              <a:gd name="connsiteY5" fmla="*/ 1300894 h 1647897"/>
              <a:gd name="connsiteX6" fmla="*/ 0 w 1971342"/>
              <a:gd name="connsiteY6" fmla="*/ 1300664 h 1647897"/>
              <a:gd name="connsiteX7" fmla="*/ 0 w 1971342"/>
              <a:gd name="connsiteY7" fmla="*/ 165967 h 1647897"/>
              <a:gd name="connsiteX8" fmla="*/ 165967 w 1971342"/>
              <a:gd name="connsiteY8" fmla="*/ 0 h 164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342" h="1647897">
                <a:moveTo>
                  <a:pt x="165967" y="0"/>
                </a:moveTo>
                <a:lnTo>
                  <a:pt x="1805375" y="0"/>
                </a:lnTo>
                <a:cubicBezTo>
                  <a:pt x="1897036" y="0"/>
                  <a:pt x="1971342" y="74306"/>
                  <a:pt x="1971342" y="165967"/>
                </a:cubicBezTo>
                <a:lnTo>
                  <a:pt x="1971342" y="1647897"/>
                </a:lnTo>
                <a:lnTo>
                  <a:pt x="1847910" y="1625711"/>
                </a:lnTo>
                <a:cubicBezTo>
                  <a:pt x="1334961" y="1516472"/>
                  <a:pt x="859014" y="1320167"/>
                  <a:pt x="38073" y="1300894"/>
                </a:cubicBezTo>
                <a:lnTo>
                  <a:pt x="0" y="1300664"/>
                </a:lnTo>
                <a:lnTo>
                  <a:pt x="0" y="165967"/>
                </a:lnTo>
                <a:cubicBezTo>
                  <a:pt x="0" y="74306"/>
                  <a:pt x="74306" y="0"/>
                  <a:pt x="1659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18"/>
          </p:nvPr>
        </p:nvSpPr>
        <p:spPr>
          <a:xfrm>
            <a:off x="6077452" y="2943694"/>
            <a:ext cx="1971342" cy="1647897"/>
          </a:xfrm>
          <a:custGeom>
            <a:avLst/>
            <a:gdLst>
              <a:gd name="connsiteX0" fmla="*/ 165967 w 1971342"/>
              <a:gd name="connsiteY0" fmla="*/ 0 h 1647897"/>
              <a:gd name="connsiteX1" fmla="*/ 1805375 w 1971342"/>
              <a:gd name="connsiteY1" fmla="*/ 0 h 1647897"/>
              <a:gd name="connsiteX2" fmla="*/ 1971342 w 1971342"/>
              <a:gd name="connsiteY2" fmla="*/ 165967 h 1647897"/>
              <a:gd name="connsiteX3" fmla="*/ 1971342 w 1971342"/>
              <a:gd name="connsiteY3" fmla="*/ 1647897 h 1647897"/>
              <a:gd name="connsiteX4" fmla="*/ 1847910 w 1971342"/>
              <a:gd name="connsiteY4" fmla="*/ 1625711 h 1647897"/>
              <a:gd name="connsiteX5" fmla="*/ 38073 w 1971342"/>
              <a:gd name="connsiteY5" fmla="*/ 1300894 h 1647897"/>
              <a:gd name="connsiteX6" fmla="*/ 0 w 1971342"/>
              <a:gd name="connsiteY6" fmla="*/ 1300664 h 1647897"/>
              <a:gd name="connsiteX7" fmla="*/ 0 w 1971342"/>
              <a:gd name="connsiteY7" fmla="*/ 165967 h 1647897"/>
              <a:gd name="connsiteX8" fmla="*/ 165967 w 1971342"/>
              <a:gd name="connsiteY8" fmla="*/ 0 h 164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342" h="1647897">
                <a:moveTo>
                  <a:pt x="165967" y="0"/>
                </a:moveTo>
                <a:lnTo>
                  <a:pt x="1805375" y="0"/>
                </a:lnTo>
                <a:cubicBezTo>
                  <a:pt x="1897036" y="0"/>
                  <a:pt x="1971342" y="74306"/>
                  <a:pt x="1971342" y="165967"/>
                </a:cubicBezTo>
                <a:lnTo>
                  <a:pt x="1971342" y="1647897"/>
                </a:lnTo>
                <a:lnTo>
                  <a:pt x="1847910" y="1625711"/>
                </a:lnTo>
                <a:cubicBezTo>
                  <a:pt x="1334961" y="1516472"/>
                  <a:pt x="859014" y="1320167"/>
                  <a:pt x="38073" y="1300894"/>
                </a:cubicBezTo>
                <a:lnTo>
                  <a:pt x="0" y="1300664"/>
                </a:lnTo>
                <a:lnTo>
                  <a:pt x="0" y="165967"/>
                </a:lnTo>
                <a:cubicBezTo>
                  <a:pt x="0" y="74306"/>
                  <a:pt x="74306" y="0"/>
                  <a:pt x="1659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0" name="Picture Placeholder 29"/>
          <p:cNvSpPr>
            <a:spLocks noGrp="1"/>
          </p:cNvSpPr>
          <p:nvPr>
            <p:ph type="pic" sz="quarter" idx="19"/>
          </p:nvPr>
        </p:nvSpPr>
        <p:spPr>
          <a:xfrm>
            <a:off x="8518845" y="2943694"/>
            <a:ext cx="1971342" cy="1647897"/>
          </a:xfrm>
          <a:custGeom>
            <a:avLst/>
            <a:gdLst>
              <a:gd name="connsiteX0" fmla="*/ 165967 w 1971342"/>
              <a:gd name="connsiteY0" fmla="*/ 0 h 1647897"/>
              <a:gd name="connsiteX1" fmla="*/ 1805375 w 1971342"/>
              <a:gd name="connsiteY1" fmla="*/ 0 h 1647897"/>
              <a:gd name="connsiteX2" fmla="*/ 1971342 w 1971342"/>
              <a:gd name="connsiteY2" fmla="*/ 165967 h 1647897"/>
              <a:gd name="connsiteX3" fmla="*/ 1971342 w 1971342"/>
              <a:gd name="connsiteY3" fmla="*/ 1647897 h 1647897"/>
              <a:gd name="connsiteX4" fmla="*/ 1847910 w 1971342"/>
              <a:gd name="connsiteY4" fmla="*/ 1625711 h 1647897"/>
              <a:gd name="connsiteX5" fmla="*/ 38073 w 1971342"/>
              <a:gd name="connsiteY5" fmla="*/ 1300894 h 1647897"/>
              <a:gd name="connsiteX6" fmla="*/ 0 w 1971342"/>
              <a:gd name="connsiteY6" fmla="*/ 1300664 h 1647897"/>
              <a:gd name="connsiteX7" fmla="*/ 0 w 1971342"/>
              <a:gd name="connsiteY7" fmla="*/ 165967 h 1647897"/>
              <a:gd name="connsiteX8" fmla="*/ 165967 w 1971342"/>
              <a:gd name="connsiteY8" fmla="*/ 0 h 164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342" h="1647897">
                <a:moveTo>
                  <a:pt x="165967" y="0"/>
                </a:moveTo>
                <a:lnTo>
                  <a:pt x="1805375" y="0"/>
                </a:lnTo>
                <a:cubicBezTo>
                  <a:pt x="1897036" y="0"/>
                  <a:pt x="1971342" y="74306"/>
                  <a:pt x="1971342" y="165967"/>
                </a:cubicBezTo>
                <a:lnTo>
                  <a:pt x="1971342" y="1647897"/>
                </a:lnTo>
                <a:lnTo>
                  <a:pt x="1847910" y="1625711"/>
                </a:lnTo>
                <a:cubicBezTo>
                  <a:pt x="1334961" y="1516472"/>
                  <a:pt x="859014" y="1320167"/>
                  <a:pt x="38073" y="1300894"/>
                </a:cubicBezTo>
                <a:lnTo>
                  <a:pt x="0" y="1300664"/>
                </a:lnTo>
                <a:lnTo>
                  <a:pt x="0" y="165967"/>
                </a:lnTo>
                <a:cubicBezTo>
                  <a:pt x="0" y="74306"/>
                  <a:pt x="74306" y="0"/>
                  <a:pt x="165967" y="0"/>
                </a:cubicBezTo>
                <a:close/>
              </a:path>
            </a:pathLst>
          </a:custGeom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 nodePh="1">
                                  <p:stCondLst>
                                    <p:cond delay="19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37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 nodePh="1">
                                  <p:stCondLst>
                                    <p:cond delay="5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730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  <p:bldP spid="30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85D6D-2CF4-4DD3-B986-2518B13082D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93D14-AD57-4EA4-969F-B964F5464D3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45319"/>
            <a:ext cx="12192000" cy="5758883"/>
          </a:xfrm>
          <a:custGeom>
            <a:avLst/>
            <a:gdLst>
              <a:gd name="connsiteX0" fmla="*/ 0 w 12192000"/>
              <a:gd name="connsiteY0" fmla="*/ 0 h 5559552"/>
              <a:gd name="connsiteX1" fmla="*/ 12192000 w 12192000"/>
              <a:gd name="connsiteY1" fmla="*/ 0 h 5559552"/>
              <a:gd name="connsiteX2" fmla="*/ 12192000 w 12192000"/>
              <a:gd name="connsiteY2" fmla="*/ 5559552 h 5559552"/>
              <a:gd name="connsiteX3" fmla="*/ 0 w 12192000"/>
              <a:gd name="connsiteY3" fmla="*/ 5559552 h 5559552"/>
              <a:gd name="connsiteX4" fmla="*/ 0 w 12192000"/>
              <a:gd name="connsiteY4" fmla="*/ 0 h 5559552"/>
              <a:gd name="connsiteX0-1" fmla="*/ 0 w 12192000"/>
              <a:gd name="connsiteY0-2" fmla="*/ 0 h 5559552"/>
              <a:gd name="connsiteX1-3" fmla="*/ 12192000 w 12192000"/>
              <a:gd name="connsiteY1-4" fmla="*/ 0 h 5559552"/>
              <a:gd name="connsiteX2-5" fmla="*/ 12192000 w 12192000"/>
              <a:gd name="connsiteY2-6" fmla="*/ 5559552 h 5559552"/>
              <a:gd name="connsiteX3-7" fmla="*/ 0 w 12192000"/>
              <a:gd name="connsiteY3-8" fmla="*/ 5559552 h 5559552"/>
              <a:gd name="connsiteX4-9" fmla="*/ 0 w 12192000"/>
              <a:gd name="connsiteY4-10" fmla="*/ 0 h 5559552"/>
              <a:gd name="connsiteX0-11" fmla="*/ 0 w 12192000"/>
              <a:gd name="connsiteY0-12" fmla="*/ 0 h 5758883"/>
              <a:gd name="connsiteX1-13" fmla="*/ 12192000 w 12192000"/>
              <a:gd name="connsiteY1-14" fmla="*/ 0 h 5758883"/>
              <a:gd name="connsiteX2-15" fmla="*/ 12192000 w 12192000"/>
              <a:gd name="connsiteY2-16" fmla="*/ 5559552 h 5758883"/>
              <a:gd name="connsiteX3-17" fmla="*/ 0 w 12192000"/>
              <a:gd name="connsiteY3-18" fmla="*/ 5559552 h 5758883"/>
              <a:gd name="connsiteX4-19" fmla="*/ 0 w 12192000"/>
              <a:gd name="connsiteY4-20" fmla="*/ 0 h 57588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192000" h="5758883">
                <a:moveTo>
                  <a:pt x="0" y="0"/>
                </a:moveTo>
                <a:lnTo>
                  <a:pt x="12192000" y="0"/>
                </a:lnTo>
                <a:lnTo>
                  <a:pt x="12192000" y="5559552"/>
                </a:lnTo>
                <a:cubicBezTo>
                  <a:pt x="7690678" y="6533587"/>
                  <a:pt x="4839252" y="3512091"/>
                  <a:pt x="0" y="5559552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7BD3"/>
              </a:gs>
              <a:gs pos="100000">
                <a:srgbClr val="03437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341" y="1966483"/>
            <a:ext cx="12091035" cy="37846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cs typeface="+mn-ea"/>
                <a:sym typeface="+mn-lt"/>
              </a:rPr>
              <a:t>Customer Purchasing</a:t>
            </a:r>
            <a:endParaRPr lang="en-US" sz="80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en-US" sz="8000" dirty="0">
                <a:solidFill>
                  <a:schemeClr val="bg1"/>
                </a:solidFill>
                <a:cs typeface="+mn-ea"/>
                <a:sym typeface="+mn-lt"/>
              </a:rPr>
              <a:t>Capabilities </a:t>
            </a:r>
            <a:endParaRPr lang="en-US" sz="80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endParaRPr lang="en-US" sz="8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6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gradFill flip="none" rotWithShape="1">
            <a:gsLst>
              <a:gs pos="0">
                <a:srgbClr val="CE5AC5"/>
              </a:gs>
              <a:gs pos="100000">
                <a:srgbClr val="F64E66"/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1" name="Freeform 20"/>
          <p:cNvSpPr/>
          <p:nvPr/>
        </p:nvSpPr>
        <p:spPr bwMode="auto">
          <a:xfrm rot="3556496">
            <a:off x="8870919" y="1513270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6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2" name="Freeform 20"/>
          <p:cNvSpPr/>
          <p:nvPr/>
        </p:nvSpPr>
        <p:spPr bwMode="auto">
          <a:xfrm rot="18376696">
            <a:off x="1463494" y="2551497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8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pic>
        <p:nvPicPr>
          <p:cNvPr id="13" name="Smart Business - Peter McIsaac  Corporate Background Music (No Copyright)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fade out="2000.000000"/>
                </p14:media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1144817" y="2611804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4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3" grpId="0" bldLvl="0" animBg="1"/>
      <p:bldP spid="2" grpId="0"/>
      <p:bldP spid="5" grpId="0" animBg="1"/>
      <p:bldP spid="6" grpId="0" animBg="1"/>
      <p:bldP spid="7" grpId="0" animBg="1"/>
      <p:bldP spid="11" grpId="0" animBg="1"/>
      <p:bldP spid="1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45319"/>
            <a:ext cx="12192000" cy="5758883"/>
          </a:xfrm>
          <a:custGeom>
            <a:avLst/>
            <a:gdLst>
              <a:gd name="connsiteX0" fmla="*/ 0 w 12192000"/>
              <a:gd name="connsiteY0" fmla="*/ 0 h 5559552"/>
              <a:gd name="connsiteX1" fmla="*/ 12192000 w 12192000"/>
              <a:gd name="connsiteY1" fmla="*/ 0 h 5559552"/>
              <a:gd name="connsiteX2" fmla="*/ 12192000 w 12192000"/>
              <a:gd name="connsiteY2" fmla="*/ 5559552 h 5559552"/>
              <a:gd name="connsiteX3" fmla="*/ 0 w 12192000"/>
              <a:gd name="connsiteY3" fmla="*/ 5559552 h 5559552"/>
              <a:gd name="connsiteX4" fmla="*/ 0 w 12192000"/>
              <a:gd name="connsiteY4" fmla="*/ 0 h 5559552"/>
              <a:gd name="connsiteX0-1" fmla="*/ 0 w 12192000"/>
              <a:gd name="connsiteY0-2" fmla="*/ 0 h 5559552"/>
              <a:gd name="connsiteX1-3" fmla="*/ 12192000 w 12192000"/>
              <a:gd name="connsiteY1-4" fmla="*/ 0 h 5559552"/>
              <a:gd name="connsiteX2-5" fmla="*/ 12192000 w 12192000"/>
              <a:gd name="connsiteY2-6" fmla="*/ 5559552 h 5559552"/>
              <a:gd name="connsiteX3-7" fmla="*/ 0 w 12192000"/>
              <a:gd name="connsiteY3-8" fmla="*/ 5559552 h 5559552"/>
              <a:gd name="connsiteX4-9" fmla="*/ 0 w 12192000"/>
              <a:gd name="connsiteY4-10" fmla="*/ 0 h 5559552"/>
              <a:gd name="connsiteX0-11" fmla="*/ 0 w 12192000"/>
              <a:gd name="connsiteY0-12" fmla="*/ 0 h 5758883"/>
              <a:gd name="connsiteX1-13" fmla="*/ 12192000 w 12192000"/>
              <a:gd name="connsiteY1-14" fmla="*/ 0 h 5758883"/>
              <a:gd name="connsiteX2-15" fmla="*/ 12192000 w 12192000"/>
              <a:gd name="connsiteY2-16" fmla="*/ 5559552 h 5758883"/>
              <a:gd name="connsiteX3-17" fmla="*/ 0 w 12192000"/>
              <a:gd name="connsiteY3-18" fmla="*/ 5559552 h 5758883"/>
              <a:gd name="connsiteX4-19" fmla="*/ 0 w 12192000"/>
              <a:gd name="connsiteY4-20" fmla="*/ 0 h 57588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192000" h="5758883">
                <a:moveTo>
                  <a:pt x="0" y="0"/>
                </a:moveTo>
                <a:lnTo>
                  <a:pt x="12192000" y="0"/>
                </a:lnTo>
                <a:lnTo>
                  <a:pt x="12192000" y="5559552"/>
                </a:lnTo>
                <a:cubicBezTo>
                  <a:pt x="7690678" y="6533587"/>
                  <a:pt x="4839252" y="3512091"/>
                  <a:pt x="0" y="5559552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7BD3"/>
              </a:gs>
              <a:gs pos="100000">
                <a:srgbClr val="03437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410586" y="1840821"/>
            <a:ext cx="5370830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Thank you</a:t>
            </a:r>
            <a:endParaRPr lang="en-US" sz="8800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5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6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gradFill flip="none" rotWithShape="1">
            <a:gsLst>
              <a:gs pos="0">
                <a:srgbClr val="CE5AC5"/>
              </a:gs>
              <a:gs pos="100000">
                <a:srgbClr val="F64E66"/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1" name="Freeform 20"/>
          <p:cNvSpPr/>
          <p:nvPr/>
        </p:nvSpPr>
        <p:spPr bwMode="auto">
          <a:xfrm rot="3556496">
            <a:off x="8870919" y="1513270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6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2" name="Freeform 20"/>
          <p:cNvSpPr/>
          <p:nvPr/>
        </p:nvSpPr>
        <p:spPr bwMode="auto">
          <a:xfrm rot="18376696">
            <a:off x="1463494" y="2551497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8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2" grpId="0"/>
      <p:bldP spid="5" grpId="0" animBg="1"/>
      <p:bldP spid="6" grpId="0" animBg="1"/>
      <p:bldP spid="7" grpId="0" animBg="1"/>
      <p:bldP spid="11" grpId="0" animBg="1"/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/>
          <p:cNvSpPr/>
          <p:nvPr/>
        </p:nvSpPr>
        <p:spPr bwMode="auto">
          <a:xfrm rot="2493217">
            <a:off x="5749227" y="-2918033"/>
            <a:ext cx="9052448" cy="8042325"/>
          </a:xfrm>
          <a:custGeom>
            <a:avLst/>
            <a:gdLst>
              <a:gd name="connsiteX0" fmla="*/ 3826303 w 9052448"/>
              <a:gd name="connsiteY0" fmla="*/ 238597 h 8042325"/>
              <a:gd name="connsiteX1" fmla="*/ 5478723 w 9052448"/>
              <a:gd name="connsiteY1" fmla="*/ 610809 h 8042325"/>
              <a:gd name="connsiteX2" fmla="*/ 8864832 w 9052448"/>
              <a:gd name="connsiteY2" fmla="*/ 6413499 h 8042325"/>
              <a:gd name="connsiteX3" fmla="*/ 7941348 w 9052448"/>
              <a:gd name="connsiteY3" fmla="*/ 8042325 h 8042325"/>
              <a:gd name="connsiteX4" fmla="*/ 1169133 w 9052448"/>
              <a:gd name="connsiteY4" fmla="*/ 8042325 h 8042325"/>
              <a:gd name="connsiteX5" fmla="*/ 143038 w 9052448"/>
              <a:gd name="connsiteY5" fmla="*/ 6413499 h 8042325"/>
              <a:gd name="connsiteX6" fmla="*/ 3529147 w 9052448"/>
              <a:gd name="connsiteY6" fmla="*/ 610809 h 8042325"/>
              <a:gd name="connsiteX7" fmla="*/ 3826303 w 9052448"/>
              <a:gd name="connsiteY7" fmla="*/ 238597 h 8042325"/>
              <a:gd name="connsiteX8" fmla="*/ 3983144 w 9052448"/>
              <a:gd name="connsiteY8" fmla="*/ 1773274 h 8042325"/>
              <a:gd name="connsiteX9" fmla="*/ 3766594 w 9052448"/>
              <a:gd name="connsiteY9" fmla="*/ 2030790 h 8042325"/>
              <a:gd name="connsiteX10" fmla="*/ 1298992 w 9052448"/>
              <a:gd name="connsiteY10" fmla="*/ 6045392 h 8042325"/>
              <a:gd name="connsiteX11" fmla="*/ 2046750 w 9052448"/>
              <a:gd name="connsiteY11" fmla="*/ 7172297 h 8042325"/>
              <a:gd name="connsiteX12" fmla="*/ 6981953 w 9052448"/>
              <a:gd name="connsiteY12" fmla="*/ 7172298 h 8042325"/>
              <a:gd name="connsiteX13" fmla="*/ 7654935 w 9052448"/>
              <a:gd name="connsiteY13" fmla="*/ 6045392 h 8042325"/>
              <a:gd name="connsiteX14" fmla="*/ 5187334 w 9052448"/>
              <a:gd name="connsiteY14" fmla="*/ 2030790 h 8042325"/>
              <a:gd name="connsiteX15" fmla="*/ 3983144 w 9052448"/>
              <a:gd name="connsiteY15" fmla="*/ 1773274 h 804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052448" h="8042325">
                <a:moveTo>
                  <a:pt x="3826303" y="238597"/>
                </a:moveTo>
                <a:cubicBezTo>
                  <a:pt x="4337596" y="-174972"/>
                  <a:pt x="5145243" y="-50902"/>
                  <a:pt x="5478723" y="610809"/>
                </a:cubicBezTo>
                <a:cubicBezTo>
                  <a:pt x="5478723" y="610809"/>
                  <a:pt x="5478723" y="610809"/>
                  <a:pt x="8864832" y="6413499"/>
                </a:cubicBezTo>
                <a:cubicBezTo>
                  <a:pt x="9377878" y="7126110"/>
                  <a:pt x="8762222" y="8042325"/>
                  <a:pt x="7941348" y="8042325"/>
                </a:cubicBezTo>
                <a:cubicBezTo>
                  <a:pt x="7941348" y="8042325"/>
                  <a:pt x="7941348" y="8042325"/>
                  <a:pt x="1169133" y="8042325"/>
                </a:cubicBezTo>
                <a:cubicBezTo>
                  <a:pt x="245648" y="8042324"/>
                  <a:pt x="-267398" y="7126110"/>
                  <a:pt x="143038" y="6413499"/>
                </a:cubicBezTo>
                <a:cubicBezTo>
                  <a:pt x="143038" y="6413499"/>
                  <a:pt x="143038" y="6413499"/>
                  <a:pt x="3529147" y="610809"/>
                </a:cubicBezTo>
                <a:cubicBezTo>
                  <a:pt x="3606104" y="458106"/>
                  <a:pt x="3708312" y="334036"/>
                  <a:pt x="3826303" y="238597"/>
                </a:cubicBezTo>
                <a:close/>
                <a:moveTo>
                  <a:pt x="3983144" y="1773274"/>
                </a:moveTo>
                <a:cubicBezTo>
                  <a:pt x="3897159" y="1839304"/>
                  <a:pt x="3822676" y="1925142"/>
                  <a:pt x="3766594" y="2030790"/>
                </a:cubicBezTo>
                <a:cubicBezTo>
                  <a:pt x="1298992" y="6045392"/>
                  <a:pt x="1298992" y="6045392"/>
                  <a:pt x="1298992" y="6045392"/>
                </a:cubicBezTo>
                <a:cubicBezTo>
                  <a:pt x="999889" y="6538412"/>
                  <a:pt x="1373768" y="7172297"/>
                  <a:pt x="2046750" y="7172297"/>
                </a:cubicBezTo>
                <a:cubicBezTo>
                  <a:pt x="6981953" y="7172298"/>
                  <a:pt x="6981953" y="7172298"/>
                  <a:pt x="6981953" y="7172298"/>
                </a:cubicBezTo>
                <a:cubicBezTo>
                  <a:pt x="7580159" y="7172297"/>
                  <a:pt x="8028814" y="6538412"/>
                  <a:pt x="7654935" y="6045392"/>
                </a:cubicBezTo>
                <a:cubicBezTo>
                  <a:pt x="5187334" y="2030790"/>
                  <a:pt x="5187334" y="2030790"/>
                  <a:pt x="5187334" y="2030790"/>
                </a:cubicBezTo>
                <a:cubicBezTo>
                  <a:pt x="4944312" y="1572984"/>
                  <a:pt x="4355745" y="1487146"/>
                  <a:pt x="3983144" y="1773274"/>
                </a:cubicBezTo>
                <a:close/>
              </a:path>
            </a:pathLst>
          </a:custGeom>
          <a:gradFill flip="none" rotWithShape="1">
            <a:gsLst>
              <a:gs pos="0">
                <a:srgbClr val="14CD68"/>
              </a:gs>
              <a:gs pos="100000">
                <a:srgbClr val="035C7D"/>
              </a:gs>
            </a:gsLst>
            <a:lin ang="0" scaled="0"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20"/>
          <p:cNvSpPr/>
          <p:nvPr/>
        </p:nvSpPr>
        <p:spPr bwMode="auto">
          <a:xfrm rot="2159452">
            <a:off x="5501914" y="4362634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8" name="Rectangle: Rounded Corners 7"/>
          <p:cNvSpPr/>
          <p:nvPr/>
        </p:nvSpPr>
        <p:spPr>
          <a:xfrm>
            <a:off x="6569848" y="733387"/>
            <a:ext cx="4916502" cy="5140532"/>
          </a:xfrm>
          <a:prstGeom prst="roundRect">
            <a:avLst>
              <a:gd name="adj" fmla="val 12740"/>
            </a:avLst>
          </a:prstGeom>
          <a:solidFill>
            <a:schemeClr val="bg1"/>
          </a:solidFill>
          <a:ln>
            <a:noFill/>
          </a:ln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cs typeface="+mn-ea"/>
              <a:sym typeface="+mn-lt"/>
            </a:endParaRPr>
          </a:p>
        </p:txBody>
      </p:sp>
      <p:sp>
        <p:nvSpPr>
          <p:cNvPr id="9" name="Freeform 20"/>
          <p:cNvSpPr/>
          <p:nvPr/>
        </p:nvSpPr>
        <p:spPr bwMode="auto">
          <a:xfrm rot="18376696">
            <a:off x="1100178" y="848276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48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52871" y="1133584"/>
            <a:ext cx="4760625" cy="55308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en-US" sz="3000" dirty="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cs typeface="Arial bold" panose="020B0704020202020204" pitchFamily="34" charset="0"/>
                <a:sym typeface="+mn-lt"/>
              </a:rPr>
              <a:t>Objectives</a:t>
            </a:r>
            <a:endParaRPr lang="en-US" sz="3000" dirty="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cs typeface="Arial bold" panose="020B0704020202020204" pitchFamily="34" charset="0"/>
              <a:sym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01874" y="2045742"/>
            <a:ext cx="4861894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rPr>
              <a:t>Customer Segmentation is the subdivision of a market into discrete customer groups</a:t>
            </a:r>
            <a:endParaRPr lang="en-US" b="1" dirty="0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rPr>
              <a:t>that share similar characteristics. Customer Segmentation can be a powerful means to identify unsatisfied customer needs. Using the above data, companies can then outperform the competition by developing uniquely appealing products</a:t>
            </a:r>
            <a:endParaRPr lang="en-US" b="1" dirty="0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239994" y="1359382"/>
            <a:ext cx="3530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704020202020204" pitchFamily="34" charset="0"/>
                <a:cs typeface="Arial bold" panose="020B0704020202020204" pitchFamily="34" charset="0"/>
                <a:sym typeface="+mn-lt"/>
              </a:rPr>
              <a:t>Good Design Solve Problem 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704020202020204" pitchFamily="34" charset="0"/>
                <a:cs typeface="Arial bold" panose="020B0704020202020204" pitchFamily="34" charset="0"/>
                <a:sym typeface="+mn-lt"/>
              </a:rPr>
              <a:t>Something Gallery</a:t>
            </a:r>
            <a:endParaRPr lang="en-U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bold" panose="020B0704020202020204" pitchFamily="34" charset="0"/>
              <a:cs typeface="Arial bold" panose="020B0704020202020204" pitchFamily="34" charset="0"/>
              <a:sym typeface="+mn-lt"/>
            </a:endParaRPr>
          </a:p>
        </p:txBody>
      </p:sp>
      <p:pic>
        <p:nvPicPr>
          <p:cNvPr id="28" name="Picture Placeholder 27"/>
          <p:cNvPicPr>
            <a:picLocks noGrp="1" noChangeAspect="1"/>
          </p:cNvPicPr>
          <p:nvPr>
            <p:ph type="pic" sz="quarter" idx="15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6" r="12356"/>
          <a:stretch>
            <a:fillRect/>
          </a:stretch>
        </p:blipFill>
        <p:spPr>
          <a:xfrm>
            <a:off x="6887845" y="1133475"/>
            <a:ext cx="4285615" cy="4248785"/>
          </a:xfrm>
        </p:spPr>
      </p:pic>
      <p:sp>
        <p:nvSpPr>
          <p:cNvPr id="21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4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5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gradFill flip="none" rotWithShape="1">
            <a:gsLst>
              <a:gs pos="0">
                <a:srgbClr val="CE5AC5"/>
              </a:gs>
              <a:gs pos="100000">
                <a:srgbClr val="F64E66"/>
              </a:gs>
            </a:gsLst>
            <a:lin ang="2700000" scaled="1"/>
            <a:tileRect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1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3" presetClass="entr" presetSubtype="16" fill="hold" grpId="0" nodeType="withEffect">
                                  <p:stCondLst>
                                    <p:cond delay="2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9" presetClass="entr" presetSubtype="0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7" grpId="0" animBg="1"/>
      <p:bldP spid="8" grpId="0" animBg="1"/>
      <p:bldP spid="9" grpId="0" animBg="1"/>
      <p:bldP spid="11" grpId="0"/>
      <p:bldP spid="12" grpId="0"/>
      <p:bldP spid="18" grpId="0"/>
      <p:bldP spid="21" grpId="0" animBg="1"/>
      <p:bldP spid="24" grpId="0" animBg="1"/>
      <p:bldP spid="2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/>
          <p:cNvSpPr/>
          <p:nvPr/>
        </p:nvSpPr>
        <p:spPr>
          <a:xfrm rot="5400000">
            <a:off x="8051153" y="2717153"/>
            <a:ext cx="4091492" cy="4190202"/>
          </a:xfrm>
          <a:custGeom>
            <a:avLst/>
            <a:gdLst>
              <a:gd name="connsiteX0" fmla="*/ 108874 w 4091492"/>
              <a:gd name="connsiteY0" fmla="*/ 0 h 4190202"/>
              <a:gd name="connsiteX1" fmla="*/ 4091492 w 4091492"/>
              <a:gd name="connsiteY1" fmla="*/ 0 h 4190202"/>
              <a:gd name="connsiteX2" fmla="*/ 4091492 w 4091492"/>
              <a:gd name="connsiteY2" fmla="*/ 4104929 h 4190202"/>
              <a:gd name="connsiteX3" fmla="*/ 4016207 w 4091492"/>
              <a:gd name="connsiteY3" fmla="*/ 4122302 h 4190202"/>
              <a:gd name="connsiteX4" fmla="*/ 3342564 w 4091492"/>
              <a:gd name="connsiteY4" fmla="*/ 4190202 h 4190202"/>
              <a:gd name="connsiteX5" fmla="*/ 0 w 4091492"/>
              <a:gd name="connsiteY5" fmla="*/ 848070 h 4190202"/>
              <a:gd name="connsiteX6" fmla="*/ 105233 w 4091492"/>
              <a:gd name="connsiteY6" fmla="*/ 12819 h 4190202"/>
              <a:gd name="connsiteX7" fmla="*/ 108874 w 4091492"/>
              <a:gd name="connsiteY7" fmla="*/ 0 h 4190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91492" h="4190202">
                <a:moveTo>
                  <a:pt x="108874" y="0"/>
                </a:moveTo>
                <a:lnTo>
                  <a:pt x="4091492" y="0"/>
                </a:lnTo>
                <a:lnTo>
                  <a:pt x="4091492" y="4104929"/>
                </a:lnTo>
                <a:lnTo>
                  <a:pt x="4016207" y="4122302"/>
                </a:lnTo>
                <a:cubicBezTo>
                  <a:pt x="3798614" y="4166822"/>
                  <a:pt x="3573320" y="4190202"/>
                  <a:pt x="3342564" y="4190202"/>
                </a:cubicBezTo>
                <a:cubicBezTo>
                  <a:pt x="1496517" y="4190202"/>
                  <a:pt x="0" y="2693879"/>
                  <a:pt x="0" y="848070"/>
                </a:cubicBezTo>
                <a:cubicBezTo>
                  <a:pt x="0" y="559662"/>
                  <a:pt x="36536" y="279787"/>
                  <a:pt x="105233" y="12819"/>
                </a:cubicBezTo>
                <a:lnTo>
                  <a:pt x="108874" y="0"/>
                </a:lnTo>
                <a:close/>
              </a:path>
            </a:pathLst>
          </a:custGeom>
          <a:gradFill flip="none" rotWithShape="1">
            <a:gsLst>
              <a:gs pos="0">
                <a:srgbClr val="14CD68"/>
              </a:gs>
              <a:gs pos="100000">
                <a:srgbClr val="035C7D"/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8920" y="250190"/>
            <a:ext cx="630428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+mj-lt"/>
                <a:cs typeface="Arial bold" panose="020B0704020202020204" pitchFamily="34" charset="0"/>
                <a:sym typeface="+mn-lt"/>
              </a:rPr>
              <a:t>Data sharing agreement</a:t>
            </a:r>
            <a:endParaRPr lang="en-US" sz="4000" b="1" dirty="0">
              <a:solidFill>
                <a:schemeClr val="bg1"/>
              </a:solidFill>
              <a:latin typeface="+mj-lt"/>
              <a:cs typeface="Arial bold" panose="020B0704020202020204" pitchFamily="34" charset="0"/>
              <a:sym typeface="+mn-lt"/>
            </a:endParaRPr>
          </a:p>
        </p:txBody>
      </p:sp>
      <p:sp>
        <p:nvSpPr>
          <p:cNvPr id="18" name="Text Box 17"/>
          <p:cNvSpPr txBox="1"/>
          <p:nvPr/>
        </p:nvSpPr>
        <p:spPr>
          <a:xfrm>
            <a:off x="6154420" y="87630"/>
            <a:ext cx="5053965" cy="677037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BALANCE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BALANCE_FREQUENCY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PURCHASES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ONEOFF_PURCHASES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INSTALLMENTS_PURCHASES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CASH_ADVANCE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PURCHASES_FREQUENCY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ONEOFFPURCHASESFREQUENCY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PURCHASESINSTALLMENTSFREQUENCY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CASHADVANCEFREQUENCY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CASHADVANCETRX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PURCHASES_TRX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CREDIT_LIMIT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PAYMENTS 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MINIMUM_PAYMENTS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PRCFULLPAYMENT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14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TENURE </a:t>
            </a:r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14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8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: Shape 38"/>
          <p:cNvSpPr/>
          <p:nvPr/>
        </p:nvSpPr>
        <p:spPr>
          <a:xfrm>
            <a:off x="8107128" y="-2237"/>
            <a:ext cx="4091492" cy="4190202"/>
          </a:xfrm>
          <a:custGeom>
            <a:avLst/>
            <a:gdLst>
              <a:gd name="connsiteX0" fmla="*/ 108874 w 4091492"/>
              <a:gd name="connsiteY0" fmla="*/ 0 h 4190202"/>
              <a:gd name="connsiteX1" fmla="*/ 4091492 w 4091492"/>
              <a:gd name="connsiteY1" fmla="*/ 0 h 4190202"/>
              <a:gd name="connsiteX2" fmla="*/ 4091492 w 4091492"/>
              <a:gd name="connsiteY2" fmla="*/ 4104929 h 4190202"/>
              <a:gd name="connsiteX3" fmla="*/ 4016207 w 4091492"/>
              <a:gd name="connsiteY3" fmla="*/ 4122302 h 4190202"/>
              <a:gd name="connsiteX4" fmla="*/ 3342564 w 4091492"/>
              <a:gd name="connsiteY4" fmla="*/ 4190202 h 4190202"/>
              <a:gd name="connsiteX5" fmla="*/ 0 w 4091492"/>
              <a:gd name="connsiteY5" fmla="*/ 848070 h 4190202"/>
              <a:gd name="connsiteX6" fmla="*/ 105233 w 4091492"/>
              <a:gd name="connsiteY6" fmla="*/ 12819 h 4190202"/>
              <a:gd name="connsiteX7" fmla="*/ 108874 w 4091492"/>
              <a:gd name="connsiteY7" fmla="*/ 0 h 4190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91492" h="4190202">
                <a:moveTo>
                  <a:pt x="108874" y="0"/>
                </a:moveTo>
                <a:lnTo>
                  <a:pt x="4091492" y="0"/>
                </a:lnTo>
                <a:lnTo>
                  <a:pt x="4091492" y="4104929"/>
                </a:lnTo>
                <a:lnTo>
                  <a:pt x="4016207" y="4122302"/>
                </a:lnTo>
                <a:cubicBezTo>
                  <a:pt x="3798614" y="4166822"/>
                  <a:pt x="3573320" y="4190202"/>
                  <a:pt x="3342564" y="4190202"/>
                </a:cubicBezTo>
                <a:cubicBezTo>
                  <a:pt x="1496517" y="4190202"/>
                  <a:pt x="0" y="2693879"/>
                  <a:pt x="0" y="848070"/>
                </a:cubicBezTo>
                <a:cubicBezTo>
                  <a:pt x="0" y="559662"/>
                  <a:pt x="36536" y="279787"/>
                  <a:pt x="105233" y="12819"/>
                </a:cubicBezTo>
                <a:lnTo>
                  <a:pt x="108874" y="0"/>
                </a:lnTo>
                <a:close/>
              </a:path>
            </a:pathLst>
          </a:custGeom>
          <a:gradFill flip="none" rotWithShape="1">
            <a:gsLst>
              <a:gs pos="0">
                <a:srgbClr val="007BD3"/>
              </a:gs>
              <a:gs pos="100000">
                <a:srgbClr val="034373"/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3065" y="231140"/>
            <a:ext cx="42595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  <a:cs typeface="Arial bold" panose="020B0704020202020204" pitchFamily="34" charset="0"/>
                <a:sym typeface="+mn-lt"/>
              </a:rPr>
              <a:t>Architecture</a:t>
            </a:r>
            <a:endParaRPr lang="en-US" sz="4000" dirty="0">
              <a:solidFill>
                <a:schemeClr val="bg1"/>
              </a:solidFill>
              <a:latin typeface="+mj-lt"/>
              <a:cs typeface="Arial bold" panose="020B0704020202020204" pitchFamily="34" charset="0"/>
              <a:sym typeface="+mn-lt"/>
            </a:endParaRPr>
          </a:p>
        </p:txBody>
      </p:sp>
      <p:sp>
        <p:nvSpPr>
          <p:cNvPr id="7" name="Freeform 20"/>
          <p:cNvSpPr/>
          <p:nvPr/>
        </p:nvSpPr>
        <p:spPr bwMode="auto">
          <a:xfrm rot="10800000">
            <a:off x="11330821" y="2971800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8" name="Freeform 20"/>
          <p:cNvSpPr/>
          <p:nvPr/>
        </p:nvSpPr>
        <p:spPr bwMode="auto">
          <a:xfrm rot="10800000">
            <a:off x="11330821" y="3337525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9" name="Freeform 20"/>
          <p:cNvSpPr/>
          <p:nvPr/>
        </p:nvSpPr>
        <p:spPr bwMode="auto">
          <a:xfrm rot="10800000">
            <a:off x="11330821" y="3703250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1" name="Freeform 20"/>
          <p:cNvSpPr/>
          <p:nvPr/>
        </p:nvSpPr>
        <p:spPr bwMode="auto">
          <a:xfrm rot="3556496">
            <a:off x="10661999" y="546642"/>
            <a:ext cx="965588" cy="899406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429000" y="-93345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pic>
        <p:nvPicPr>
          <p:cNvPr id="71" name="Picture Placeholder 70" descr="Screenshot 2021-09-23 123018"/>
          <p:cNvPicPr>
            <a:picLocks noChangeAspect="1"/>
          </p:cNvPicPr>
          <p:nvPr>
            <p:ph type="pic" sz="quarter" idx="16"/>
          </p:nvPr>
        </p:nvPicPr>
        <p:blipFill>
          <a:blip r:embed="rId1"/>
          <a:stretch>
            <a:fillRect/>
          </a:stretch>
        </p:blipFill>
        <p:spPr>
          <a:xfrm>
            <a:off x="393700" y="1188085"/>
            <a:ext cx="7502525" cy="49269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10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10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107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bldLvl="0" animBg="1"/>
      <p:bldP spid="5" grpId="0"/>
      <p:bldP spid="7" grpId="0" animBg="1"/>
      <p:bldP spid="8" grpId="0" animBg="1"/>
      <p:bldP spid="9" grpId="0" animBg="1"/>
      <p:bldP spid="31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Placeholder 35"/>
          <p:cNvPicPr>
            <a:picLocks noGrp="1" noChangeAspect="1"/>
          </p:cNvPicPr>
          <p:nvPr>
            <p:ph type="pic" sz="quarter" idx="18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7" r="2967"/>
          <a:stretch>
            <a:fillRect/>
          </a:stretch>
        </p:blipFill>
        <p:spPr>
          <a:xfrm>
            <a:off x="7359015" y="793115"/>
            <a:ext cx="4327525" cy="5260975"/>
          </a:xfrm>
        </p:spPr>
      </p:pic>
      <p:sp>
        <p:nvSpPr>
          <p:cNvPr id="6" name="TextBox 5"/>
          <p:cNvSpPr txBox="1"/>
          <p:nvPr/>
        </p:nvSpPr>
        <p:spPr>
          <a:xfrm>
            <a:off x="184785" y="541020"/>
            <a:ext cx="7270115" cy="3646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charset="0"/>
                <a:cs typeface="Times New Roman" panose="02020603050405020304" charset="0"/>
                <a:sym typeface="+mn-lt"/>
              </a:rPr>
              <a:t>Data Pre-processing</a:t>
            </a:r>
            <a:endParaRPr lang="en-US" altLang="zh-CN" sz="2800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1.we cleaned our data by removing null values by removing them because they were very less in number.</a:t>
            </a: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2.we apply min-max scaling tle down data.</a:t>
            </a: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3.Then we perform principle component analysis</a:t>
            </a: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to create no of clusters and visualization purpose.</a:t>
            </a:r>
            <a:endParaRPr lang="en-US" altLang="zh-CN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25" name="Freeform 20"/>
          <p:cNvSpPr/>
          <p:nvPr/>
        </p:nvSpPr>
        <p:spPr bwMode="auto">
          <a:xfrm rot="18376696">
            <a:off x="364941" y="515350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12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6" name="Freeform 20"/>
          <p:cNvSpPr/>
          <p:nvPr/>
        </p:nvSpPr>
        <p:spPr bwMode="auto">
          <a:xfrm rot="18376696">
            <a:off x="10124846" y="4589871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12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7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8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5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2987675" y="1988185"/>
            <a:ext cx="5945505" cy="22764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Model Training</a:t>
            </a:r>
            <a:endParaRPr lang="en-US" sz="28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>
              <a:solidFill>
                <a:schemeClr val="bg1"/>
              </a:solidFill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we train our data on different unsupervised machine learning 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algorithms and we get best performance with k-means clustering.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Notched Right Arrow 5"/>
          <p:cNvSpPr/>
          <p:nvPr/>
        </p:nvSpPr>
        <p:spPr>
          <a:xfrm>
            <a:off x="14605" y="2499995"/>
            <a:ext cx="1116330" cy="1252855"/>
          </a:xfrm>
          <a:prstGeom prst="notchedRightArrow">
            <a:avLst/>
          </a:prstGeom>
          <a:gradFill>
            <a:gsLst>
              <a:gs pos="0">
                <a:srgbClr val="14CD68"/>
              </a:gs>
              <a:gs pos="100000">
                <a:srgbClr val="035C7D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1687195" y="1416050"/>
            <a:ext cx="7926705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Q1) What’s the source of data?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The data  for training is taken from kaggle.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Q 2) What was the type of data?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The data was the combination of numerical and Categorical values.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Q 3) What’s the complete flow you followed in this Project?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Refer slide 4th for better Understanding 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5159375" y="339725"/>
            <a:ext cx="1433830" cy="583565"/>
          </a:xfrm>
          <a:prstGeom prst="rect">
            <a:avLst/>
          </a:prstGeom>
          <a:noFill/>
          <a:ln w="28575" cmpd="sng">
            <a:noFill/>
            <a:prstDash val="solid"/>
          </a:ln>
        </p:spPr>
        <p:txBody>
          <a:bodyPr wrap="square" rtlCol="0">
            <a:spAutoFit/>
          </a:bodyPr>
          <a:p>
            <a:r>
              <a:rPr lang="en-US" sz="32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Q &amp; A</a:t>
            </a:r>
            <a:endParaRPr lang="en-US" sz="32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Notched Right Arrow 2"/>
          <p:cNvSpPr/>
          <p:nvPr/>
        </p:nvSpPr>
        <p:spPr>
          <a:xfrm>
            <a:off x="14605" y="2499995"/>
            <a:ext cx="1116330" cy="1252855"/>
          </a:xfrm>
          <a:prstGeom prst="notchedRightArrow">
            <a:avLst/>
          </a:prstGeom>
          <a:gradFill>
            <a:gsLst>
              <a:gs pos="0">
                <a:srgbClr val="14CD68"/>
              </a:gs>
              <a:gs pos="100000">
                <a:srgbClr val="035C7D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7" name="Text Box 6"/>
          <p:cNvSpPr txBox="1"/>
          <p:nvPr/>
        </p:nvSpPr>
        <p:spPr>
          <a:xfrm rot="16200000">
            <a:off x="5758180" y="108585"/>
            <a:ext cx="675005" cy="14033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en-US" sz="3200">
                <a:solidFill>
                  <a:schemeClr val="bg1"/>
                </a:solidFill>
              </a:rPr>
              <a:t>Q &amp; A</a:t>
            </a:r>
            <a:endParaRPr lang="en-US" sz="3200">
              <a:solidFill>
                <a:schemeClr val="bg1"/>
              </a:solidFill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1938655" y="1431290"/>
            <a:ext cx="8314055" cy="48926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4. what is customer segmentation?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A.customer segmentation means forming groups of customers based on some of the similar features.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5.how logs are managed?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A.we have a logger which gives logs with respect to every steps of data transformation and predictions.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6.how training was done?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A.at first we handle the null values and scale our data using minmax scaler.then we use k-means clustering to perform clustering.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Notched Right Arrow 9"/>
          <p:cNvSpPr/>
          <p:nvPr/>
        </p:nvSpPr>
        <p:spPr>
          <a:xfrm>
            <a:off x="14605" y="2499995"/>
            <a:ext cx="1116330" cy="1252855"/>
          </a:xfrm>
          <a:prstGeom prst="notchedRightArrow">
            <a:avLst/>
          </a:prstGeom>
          <a:gradFill>
            <a:gsLst>
              <a:gs pos="0">
                <a:srgbClr val="14CD68"/>
              </a:gs>
              <a:gs pos="100000">
                <a:srgbClr val="035C7D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BD3"/>
            </a:gs>
            <a:gs pos="100000">
              <a:srgbClr val="03437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5" name="Text Box 4"/>
          <p:cNvSpPr txBox="1"/>
          <p:nvPr/>
        </p:nvSpPr>
        <p:spPr>
          <a:xfrm>
            <a:off x="1810385" y="1851025"/>
            <a:ext cx="831405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7.How Prediction was done?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1.if prediction result is cluster 0,means customers purchasing capability is more.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2.if prediction result is cluster 1,means customer purchasing capability is partial.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3.if prediction result is 2,means customer purchasing capability is less.</a:t>
            </a:r>
            <a:endParaRPr lang="en-US" sz="2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4903470" y="553085"/>
            <a:ext cx="21272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Q &amp; A</a:t>
            </a:r>
            <a:endParaRPr lang="en-US" sz="3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" name="Notched Right Arrow 1"/>
          <p:cNvSpPr/>
          <p:nvPr/>
        </p:nvSpPr>
        <p:spPr>
          <a:xfrm>
            <a:off x="14605" y="2499995"/>
            <a:ext cx="1116330" cy="1252855"/>
          </a:xfrm>
          <a:prstGeom prst="notchedRightArrow">
            <a:avLst/>
          </a:prstGeom>
          <a:gradFill>
            <a:gsLst>
              <a:gs pos="0">
                <a:srgbClr val="14CD68"/>
              </a:gs>
              <a:gs pos="100000">
                <a:srgbClr val="035C7D"/>
              </a:gs>
            </a:gsLst>
            <a:lin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cx0gmqa">
      <a:majorFont>
        <a:latin typeface="Arial Black"/>
        <a:ea typeface="微软雅黑"/>
        <a:cs typeface=""/>
      </a:majorFont>
      <a:minorFont>
        <a:latin typeface="Arial Black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2069</Words>
  <Application>WPS Presentation</Application>
  <PresentationFormat>宽屏</PresentationFormat>
  <Paragraphs>92</Paragraphs>
  <Slides>10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Arial</vt:lpstr>
      <vt:lpstr>SimSun</vt:lpstr>
      <vt:lpstr>Wingdings</vt:lpstr>
      <vt:lpstr>Arial bold</vt:lpstr>
      <vt:lpstr>Times New Roman</vt:lpstr>
      <vt:lpstr>Arial Black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dreamer</dc:title>
  <dc:creator>copyright@2019—dreamer</dc:creator>
  <dc:description>dreamer2020@qq.com</dc:description>
  <cp:lastModifiedBy>VINAYAK</cp:lastModifiedBy>
  <cp:revision>57</cp:revision>
  <dcterms:created xsi:type="dcterms:W3CDTF">2019-03-24T02:47:00Z</dcterms:created>
  <dcterms:modified xsi:type="dcterms:W3CDTF">2021-09-27T05:54:23Z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F578FDC7A7434C249B0AD991C8ED1952</vt:lpwstr>
  </property>
  <property fmtid="{D5CDD505-2E9C-101B-9397-08002B2CF9AE}" pid="3" name="KSOProductBuildVer">
    <vt:lpwstr>1033-11.2.0.10323</vt:lpwstr>
  </property>
</Properties>
</file>

<file path=docProps/thumbnail.jpeg>
</file>